
<file path=[Content_Types].xml><?xml version="1.0" encoding="utf-8"?>
<Types xmlns="http://schemas.openxmlformats.org/package/2006/content-types">
  <Default Extension="fntdata" ContentType="application/x-fontdata"/>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007" r:id="rId1"/>
    <p:sldMasterId id="2147484012" r:id="rId2"/>
    <p:sldMasterId id="2147484006" r:id="rId3"/>
    <p:sldMasterId id="2147483777" r:id="rId4"/>
    <p:sldMasterId id="2147483982" r:id="rId5"/>
    <p:sldMasterId id="2147484055" r:id="rId6"/>
    <p:sldMasterId id="2147483727" r:id="rId7"/>
  </p:sldMasterIdLst>
  <p:notesMasterIdLst>
    <p:notesMasterId r:id="rId40"/>
  </p:notesMasterIdLst>
  <p:sldIdLst>
    <p:sldId id="285" r:id="rId8"/>
    <p:sldId id="287" r:id="rId9"/>
    <p:sldId id="343" r:id="rId10"/>
    <p:sldId id="348" r:id="rId11"/>
    <p:sldId id="329" r:id="rId12"/>
    <p:sldId id="294" r:id="rId13"/>
    <p:sldId id="371" r:id="rId14"/>
    <p:sldId id="372" r:id="rId15"/>
    <p:sldId id="375" r:id="rId16"/>
    <p:sldId id="376" r:id="rId17"/>
    <p:sldId id="377" r:id="rId18"/>
    <p:sldId id="373" r:id="rId19"/>
    <p:sldId id="302" r:id="rId20"/>
    <p:sldId id="306" r:id="rId21"/>
    <p:sldId id="334" r:id="rId22"/>
    <p:sldId id="296" r:id="rId23"/>
    <p:sldId id="336" r:id="rId24"/>
    <p:sldId id="349" r:id="rId25"/>
    <p:sldId id="362" r:id="rId26"/>
    <p:sldId id="356" r:id="rId27"/>
    <p:sldId id="363" r:id="rId28"/>
    <p:sldId id="357" r:id="rId29"/>
    <p:sldId id="364" r:id="rId30"/>
    <p:sldId id="358" r:id="rId31"/>
    <p:sldId id="366" r:id="rId32"/>
    <p:sldId id="273" r:id="rId33"/>
    <p:sldId id="365" r:id="rId34"/>
    <p:sldId id="360" r:id="rId35"/>
    <p:sldId id="367" r:id="rId36"/>
    <p:sldId id="361" r:id="rId37"/>
    <p:sldId id="354" r:id="rId38"/>
    <p:sldId id="284" r:id="rId39"/>
  </p:sldIdLst>
  <p:sldSz cx="9144000" cy="5143500" type="screen16x9"/>
  <p:notesSz cx="6858000" cy="9144000"/>
  <p:embeddedFontLst>
    <p:embeddedFont>
      <p:font typeface="Arial Black" panose="020B0A04020102020204" pitchFamily="34" charset="0"/>
      <p:bold r:id="rId41"/>
    </p:embeddedFon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Josefin Sans" panose="020B0604020202020204" charset="0"/>
      <p:regular r:id="rId48"/>
      <p:bold r:id="rId49"/>
      <p:italic r:id="rId50"/>
      <p:boldItalic r:id="rId51"/>
    </p:embeddedFont>
    <p:embeddedFont>
      <p:font typeface="Open Sans" panose="020B0606030504020204" pitchFamily="34" charset="0"/>
      <p:regular r:id="rId52"/>
      <p:bold r:id="rId53"/>
      <p:italic r:id="rId54"/>
      <p:boldItalic r:id="rId55"/>
    </p:embeddedFont>
    <p:embeddedFont>
      <p:font typeface="Verdana" panose="020B0604030504040204" pitchFamily="34" charset="0"/>
      <p:regular r:id="rId56"/>
      <p:bold r:id="rId57"/>
      <p:italic r:id="rId58"/>
      <p:boldItalic r:id="rId59"/>
    </p:embeddedFont>
  </p:embeddedFontLst>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671A"/>
    <a:srgbClr val="18C712"/>
    <a:srgbClr val="FE6619"/>
    <a:srgbClr val="07F723"/>
    <a:srgbClr val="ECF005"/>
    <a:srgbClr val="0070C0"/>
    <a:srgbClr val="FCFF2E"/>
    <a:srgbClr val="F3F707"/>
    <a:srgbClr val="F2F230"/>
    <a:srgbClr val="9ABB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62" autoAdjust="0"/>
    <p:restoredTop sz="94660"/>
  </p:normalViewPr>
  <p:slideViewPr>
    <p:cSldViewPr snapToGrid="0">
      <p:cViewPr varScale="1">
        <p:scale>
          <a:sx n="90" d="100"/>
          <a:sy n="90" d="100"/>
        </p:scale>
        <p:origin x="50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1.xml"/><Relationship Id="rId51"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3.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65B77D-5A8A-334F-A19C-45114BA0E7B8}" type="datetimeFigureOut">
              <a:rPr lang="es-CO" smtClean="0"/>
              <a:t>13/07/2021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0F81B1-C063-4048-B374-6A418B73646E}" type="slidenum">
              <a:rPr lang="es-CO" smtClean="0"/>
              <a:t>‹Nº›</a:t>
            </a:fld>
            <a:endParaRPr lang="es-CO"/>
          </a:p>
        </p:txBody>
      </p:sp>
    </p:spTree>
    <p:extLst>
      <p:ext uri="{BB962C8B-B14F-4D97-AF65-F5344CB8AC3E}">
        <p14:creationId xmlns:p14="http://schemas.microsoft.com/office/powerpoint/2010/main" val="4012772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3</a:t>
            </a:fld>
            <a:endParaRPr lang="en-US"/>
          </a:p>
        </p:txBody>
      </p:sp>
    </p:spTree>
    <p:extLst>
      <p:ext uri="{BB962C8B-B14F-4D97-AF65-F5344CB8AC3E}">
        <p14:creationId xmlns:p14="http://schemas.microsoft.com/office/powerpoint/2010/main" val="3498528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4</a:t>
            </a:fld>
            <a:endParaRPr lang="en-US"/>
          </a:p>
        </p:txBody>
      </p:sp>
    </p:spTree>
    <p:extLst>
      <p:ext uri="{BB962C8B-B14F-4D97-AF65-F5344CB8AC3E}">
        <p14:creationId xmlns:p14="http://schemas.microsoft.com/office/powerpoint/2010/main" val="692977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C70F81B1-C063-4048-B374-6A418B73646E}" type="slidenum">
              <a:rPr lang="es-CO" smtClean="0"/>
              <a:t>9</a:t>
            </a:fld>
            <a:endParaRPr lang="es-CO"/>
          </a:p>
        </p:txBody>
      </p:sp>
    </p:spTree>
    <p:extLst>
      <p:ext uri="{BB962C8B-B14F-4D97-AF65-F5344CB8AC3E}">
        <p14:creationId xmlns:p14="http://schemas.microsoft.com/office/powerpoint/2010/main" val="623759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14</a:t>
            </a:fld>
            <a:endParaRPr lang="en-US"/>
          </a:p>
        </p:txBody>
      </p:sp>
    </p:spTree>
    <p:extLst>
      <p:ext uri="{BB962C8B-B14F-4D97-AF65-F5344CB8AC3E}">
        <p14:creationId xmlns:p14="http://schemas.microsoft.com/office/powerpoint/2010/main" val="3434645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5"/>
          </p:nvPr>
        </p:nvSpPr>
        <p:spPr/>
        <p:txBody>
          <a:bodyPr/>
          <a:lstStyle/>
          <a:p>
            <a:fld id="{2CA3AB2B-189A-4C92-A457-C6A3833631A7}" type="slidenum">
              <a:rPr lang="en-US" smtClean="0"/>
              <a:pPr/>
              <a:t>15</a:t>
            </a:fld>
            <a:endParaRPr lang="en-US"/>
          </a:p>
        </p:txBody>
      </p:sp>
    </p:spTree>
    <p:extLst>
      <p:ext uri="{BB962C8B-B14F-4D97-AF65-F5344CB8AC3E}">
        <p14:creationId xmlns:p14="http://schemas.microsoft.com/office/powerpoint/2010/main" val="2289745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18</a:t>
            </a:fld>
            <a:endParaRPr lang="en-US"/>
          </a:p>
        </p:txBody>
      </p:sp>
    </p:spTree>
    <p:extLst>
      <p:ext uri="{BB962C8B-B14F-4D97-AF65-F5344CB8AC3E}">
        <p14:creationId xmlns:p14="http://schemas.microsoft.com/office/powerpoint/2010/main" val="2508846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31</a:t>
            </a:fld>
            <a:endParaRPr lang="en-US"/>
          </a:p>
        </p:txBody>
      </p:sp>
    </p:spTree>
    <p:extLst>
      <p:ext uri="{BB962C8B-B14F-4D97-AF65-F5344CB8AC3E}">
        <p14:creationId xmlns:p14="http://schemas.microsoft.com/office/powerpoint/2010/main" val="3079828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showeet.com/" TargetMode="External"/><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showeet.com/" TargetMode="External"/><Relationship Id="rId1" Type="http://schemas.openxmlformats.org/officeDocument/2006/relationships/slideMaster" Target="../slideMasters/slideMaster3.xml"/><Relationship Id="rId5" Type="http://schemas.openxmlformats.org/officeDocument/2006/relationships/image" Target="../media/image9.png"/><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www.mapeet.com/" TargetMode="External"/><Relationship Id="rId2" Type="http://schemas.openxmlformats.org/officeDocument/2006/relationships/hyperlink" Target="http://creativecommons.org/licenses/by-nd/3.0/" TargetMode="External"/><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6566B0-3E59-A84D-9AB2-DA05E602ADD5}"/>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9908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13/07/2021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157577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05979"/>
            <a:ext cx="2057400" cy="4388644"/>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05979"/>
            <a:ext cx="6019800" cy="4388644"/>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13/07/2021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2010572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E20C6-1B1C-461A-BEE2-33AB72A1024F}"/>
              </a:ext>
            </a:extLst>
          </p:cNvPr>
          <p:cNvSpPr>
            <a:spLocks noGrp="1"/>
          </p:cNvSpPr>
          <p:nvPr>
            <p:ph type="title"/>
          </p:nvPr>
        </p:nvSpPr>
        <p:spPr>
          <a:xfrm>
            <a:off x="5449382" y="2139702"/>
            <a:ext cx="3498928" cy="1282154"/>
          </a:xfrm>
        </p:spPr>
        <p:txBody>
          <a:bodyPr anchor="b"/>
          <a:lstStyle>
            <a:lvl1pPr>
              <a:defRPr sz="4500" b="1" cap="all" baseline="0">
                <a:solidFill>
                  <a:schemeClr val="tx1">
                    <a:lumMod val="75000"/>
                    <a:lumOff val="25000"/>
                  </a:schemeClr>
                </a:solidFill>
                <a:latin typeface="+mn-lt"/>
              </a:defRPr>
            </a:lvl1pPr>
          </a:lstStyle>
          <a:p>
            <a:r>
              <a:rPr lang="en-US"/>
              <a:t>Click to edit Master title style</a:t>
            </a:r>
          </a:p>
        </p:txBody>
      </p:sp>
      <p:sp>
        <p:nvSpPr>
          <p:cNvPr id="3" name="Text Placeholder 2">
            <a:extLst>
              <a:ext uri="{FF2B5EF4-FFF2-40B4-BE49-F238E27FC236}">
                <a16:creationId xmlns:a16="http://schemas.microsoft.com/office/drawing/2014/main" id="{C9E7FA11-B4D1-46FE-8CB0-523566563F14}"/>
              </a:ext>
            </a:extLst>
          </p:cNvPr>
          <p:cNvSpPr>
            <a:spLocks noGrp="1"/>
          </p:cNvSpPr>
          <p:nvPr>
            <p:ph type="body" idx="1"/>
          </p:nvPr>
        </p:nvSpPr>
        <p:spPr>
          <a:xfrm>
            <a:off x="5449382" y="3785277"/>
            <a:ext cx="3498928" cy="781961"/>
          </a:xfrm>
        </p:spPr>
        <p:txBody>
          <a:bodyPr/>
          <a:lstStyle>
            <a:lvl1pPr marL="0" indent="0">
              <a:buNone/>
              <a:defRPr sz="1800" cap="all" baseline="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82F688A-88C7-41EC-8D1B-DE4800AD2F73}"/>
              </a:ext>
            </a:extLst>
          </p:cNvPr>
          <p:cNvSpPr>
            <a:spLocks noGrp="1"/>
          </p:cNvSpPr>
          <p:nvPr>
            <p:ph type="dt" sz="half" idx="10"/>
          </p:nvPr>
        </p:nvSpPr>
        <p:spPr/>
        <p:txBody>
          <a:bodyPr/>
          <a:lstStyle>
            <a:lvl1pPr>
              <a:defRPr>
                <a:solidFill>
                  <a:schemeClr val="tx1">
                    <a:lumMod val="75000"/>
                    <a:lumOff val="25000"/>
                  </a:schemeClr>
                </a:solidFill>
              </a:defRPr>
            </a:lvl1pPr>
          </a:lstStyle>
          <a:p>
            <a:r>
              <a:rPr lang="en-US"/>
              <a:t>Your Date</a:t>
            </a:r>
          </a:p>
        </p:txBody>
      </p:sp>
      <p:sp>
        <p:nvSpPr>
          <p:cNvPr id="5" name="Footer Placeholder 4">
            <a:extLst>
              <a:ext uri="{FF2B5EF4-FFF2-40B4-BE49-F238E27FC236}">
                <a16:creationId xmlns:a16="http://schemas.microsoft.com/office/drawing/2014/main" id="{6C29A666-1BD0-4A7D-8187-AC685D44F22F}"/>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Your Footer</a:t>
            </a:r>
          </a:p>
        </p:txBody>
      </p:sp>
      <p:sp>
        <p:nvSpPr>
          <p:cNvPr id="6" name="Slide Number Placeholder 5">
            <a:extLst>
              <a:ext uri="{FF2B5EF4-FFF2-40B4-BE49-F238E27FC236}">
                <a16:creationId xmlns:a16="http://schemas.microsoft.com/office/drawing/2014/main" id="{DEBFC625-9580-4818-A170-98C4E6A4483A}"/>
              </a:ext>
            </a:extLst>
          </p:cNvPr>
          <p:cNvSpPr>
            <a:spLocks noGrp="1"/>
          </p:cNvSpPr>
          <p:nvPr>
            <p:ph type="sldNum" sz="quarter" idx="12"/>
          </p:nvPr>
        </p:nvSpPr>
        <p:spPr/>
        <p:txBody>
          <a:bodyPr/>
          <a:lstStyle>
            <a:lvl1pPr>
              <a:defRPr>
                <a:solidFill>
                  <a:schemeClr val="tx1">
                    <a:lumMod val="75000"/>
                    <a:lumOff val="25000"/>
                  </a:schemeClr>
                </a:solidFill>
              </a:defRPr>
            </a:lvl1pPr>
          </a:lstStyle>
          <a:p>
            <a:fld id="{F9036A72-EF4D-4486-A23C-054FE2E2A8D2}" type="slidenum">
              <a:rPr lang="en-US" smtClean="0"/>
              <a:pPr/>
              <a:t>‹Nº›</a:t>
            </a:fld>
            <a:endParaRPr lang="en-US"/>
          </a:p>
        </p:txBody>
      </p:sp>
      <p:sp>
        <p:nvSpPr>
          <p:cNvPr id="9" name="Text Placeholder 8">
            <a:extLst>
              <a:ext uri="{FF2B5EF4-FFF2-40B4-BE49-F238E27FC236}">
                <a16:creationId xmlns:a16="http://schemas.microsoft.com/office/drawing/2014/main" id="{38C313AD-DADB-4065-B469-1688801CCEEA}"/>
              </a:ext>
            </a:extLst>
          </p:cNvPr>
          <p:cNvSpPr>
            <a:spLocks noGrp="1"/>
          </p:cNvSpPr>
          <p:nvPr>
            <p:ph type="body" sz="quarter" idx="13" hasCustomPrompt="1"/>
          </p:nvPr>
        </p:nvSpPr>
        <p:spPr>
          <a:xfrm>
            <a:off x="-450558" y="1044109"/>
            <a:ext cx="4886158" cy="3050450"/>
          </a:xfrm>
        </p:spPr>
        <p:txBody>
          <a:bodyPr wrap="square">
            <a:spAutoFit/>
          </a:bodyPr>
          <a:lstStyle>
            <a:lvl1pPr marL="0" indent="0">
              <a:buNone/>
              <a:defRPr sz="21500" b="1" kern="0" spc="8" baseline="0">
                <a:solidFill>
                  <a:schemeClr val="bg1"/>
                </a:solidFill>
                <a:latin typeface="Arial Black" panose="020B0A0402010202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00</a:t>
            </a:r>
          </a:p>
        </p:txBody>
      </p:sp>
      <p:sp>
        <p:nvSpPr>
          <p:cNvPr id="10" name="Rectangle 9">
            <a:extLst>
              <a:ext uri="{FF2B5EF4-FFF2-40B4-BE49-F238E27FC236}">
                <a16:creationId xmlns:a16="http://schemas.microsoft.com/office/drawing/2014/main" id="{9332297E-EF6D-4FDD-96E6-ACE1CE56D479}"/>
              </a:ext>
            </a:extLst>
          </p:cNvPr>
          <p:cNvSpPr/>
          <p:nvPr userDrawn="1"/>
        </p:nvSpPr>
        <p:spPr>
          <a:xfrm>
            <a:off x="5449383" y="3566160"/>
            <a:ext cx="673331" cy="74815"/>
          </a:xfrm>
          <a:prstGeom prst="rect">
            <a:avLst/>
          </a:prstGeom>
          <a:solidFill>
            <a:srgbClr val="E09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71536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2915816" y="465516"/>
            <a:ext cx="5770984" cy="216024"/>
          </a:xfrm>
        </p:spPr>
        <p:txBody>
          <a:bodyPr anchor="ctr">
            <a:noAutofit/>
          </a:bodyPr>
          <a:lstStyle>
            <a:lvl1pPr marL="0" indent="0" algn="r">
              <a:buNone/>
              <a:defRPr sz="1200" cap="small" baseline="0">
                <a:solidFill>
                  <a:srgbClr val="1D263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fr-FR"/>
              <a:t>Modifiez le style des sous-titres du masque</a:t>
            </a:r>
            <a:endParaRPr lang="en-US"/>
          </a:p>
        </p:txBody>
      </p:sp>
      <p:sp>
        <p:nvSpPr>
          <p:cNvPr id="7" name="Espace réservé du titre 1"/>
          <p:cNvSpPr>
            <a:spLocks noGrp="1"/>
          </p:cNvSpPr>
          <p:nvPr>
            <p:ph type="title"/>
          </p:nvPr>
        </p:nvSpPr>
        <p:spPr>
          <a:xfrm>
            <a:off x="2915816" y="2307"/>
            <a:ext cx="5770984" cy="463209"/>
          </a:xfrm>
          <a:prstGeom prst="rect">
            <a:avLst/>
          </a:prstGeom>
        </p:spPr>
        <p:txBody>
          <a:bodyPr vert="horz" lIns="91440" tIns="45720" rIns="91440" bIns="45720" rtlCol="0" anchor="ctr">
            <a:normAutofit/>
          </a:bodyPr>
          <a:lstStyle/>
          <a:p>
            <a:r>
              <a:rPr lang="fr-FR"/>
              <a:t>Modifiez le style du titre</a:t>
            </a:r>
            <a:endParaRPr lang="en-US"/>
          </a:p>
        </p:txBody>
      </p:sp>
      <p:pic>
        <p:nvPicPr>
          <p:cNvPr id="4"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2876" y="53560"/>
            <a:ext cx="1285852" cy="399194"/>
          </a:xfrm>
          <a:prstGeom prst="rect">
            <a:avLst/>
          </a:prstGeom>
        </p:spPr>
      </p:pic>
    </p:spTree>
    <p:extLst>
      <p:ext uri="{BB962C8B-B14F-4D97-AF65-F5344CB8AC3E}">
        <p14:creationId xmlns:p14="http://schemas.microsoft.com/office/powerpoint/2010/main" val="9219688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Right">
    <p:spTree>
      <p:nvGrpSpPr>
        <p:cNvPr id="1" name=""/>
        <p:cNvGrpSpPr/>
        <p:nvPr/>
      </p:nvGrpSpPr>
      <p:grpSpPr>
        <a:xfrm>
          <a:off x="0" y="0"/>
          <a:ext cx="0" cy="0"/>
          <a:chOff x="0" y="0"/>
          <a:chExt cx="0" cy="0"/>
        </a:xfrm>
      </p:grpSpPr>
      <p:sp>
        <p:nvSpPr>
          <p:cNvPr id="2" name="Title 1"/>
          <p:cNvSpPr>
            <a:spLocks noGrp="1"/>
          </p:cNvSpPr>
          <p:nvPr>
            <p:ph type="title"/>
          </p:nvPr>
        </p:nvSpPr>
        <p:spPr>
          <a:xfrm>
            <a:off x="1338427" y="91329"/>
            <a:ext cx="7348373" cy="553998"/>
          </a:xfrm>
        </p:spPr>
        <p:txBody>
          <a:bodyPr/>
          <a:lstStyle/>
          <a:p>
            <a:r>
              <a:rPr lang="en-US"/>
              <a:t>Click to edit Master title style</a:t>
            </a:r>
          </a:p>
        </p:txBody>
      </p:sp>
      <p:sp>
        <p:nvSpPr>
          <p:cNvPr id="3" name="Subtitle 2"/>
          <p:cNvSpPr>
            <a:spLocks noGrp="1"/>
          </p:cNvSpPr>
          <p:nvPr>
            <p:ph type="subTitle" idx="1"/>
          </p:nvPr>
        </p:nvSpPr>
        <p:spPr>
          <a:xfrm>
            <a:off x="1338427" y="633784"/>
            <a:ext cx="7348373" cy="415498"/>
          </a:xfrm>
        </p:spPr>
        <p:txBody>
          <a:bodyPr wrap="square">
            <a:spAutoFit/>
          </a:bodyPr>
          <a:lstStyle>
            <a:lvl1pPr marL="0" indent="0" algn="r">
              <a:buNone/>
              <a:defRPr sz="2100">
                <a:solidFill>
                  <a:schemeClr val="accent1"/>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grpSp>
        <p:nvGrpSpPr>
          <p:cNvPr id="6" name="Group 5"/>
          <p:cNvGrpSpPr/>
          <p:nvPr userDrawn="1"/>
        </p:nvGrpSpPr>
        <p:grpSpPr>
          <a:xfrm>
            <a:off x="246127" y="4677984"/>
            <a:ext cx="329431" cy="32943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Calibri Light" panose="020F0302020204030204" pitchFamily="34" charset="0"/>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0" name="Slide Number Placeholder 5"/>
          <p:cNvSpPr>
            <a:spLocks noGrp="1"/>
          </p:cNvSpPr>
          <p:nvPr>
            <p:ph type="sldNum" sz="quarter" idx="12"/>
          </p:nvPr>
        </p:nvSpPr>
        <p:spPr>
          <a:xfrm>
            <a:off x="246127" y="4677984"/>
            <a:ext cx="329431" cy="292828"/>
          </a:xfrm>
          <a:prstGeom prst="rect">
            <a:avLst/>
          </a:prstGeom>
        </p:spPr>
        <p:txBody>
          <a:bodyPr anchor="ctr"/>
          <a:lstStyle>
            <a:lvl1pPr algn="ctr">
              <a:defRPr sz="1100">
                <a:solidFill>
                  <a:srgbClr val="2F3A46"/>
                </a:solidFill>
              </a:defRPr>
            </a:lvl1pPr>
          </a:lstStyle>
          <a:p>
            <a:fld id="{F68327C5-B821-4FE9-A59A-A60D9EB59A9A}" type="slidenum">
              <a:rPr lang="en-US" smtClean="0"/>
              <a:pPr/>
              <a:t>‹Nº›</a:t>
            </a:fld>
            <a:endParaRPr lang="en-US"/>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322384" y="4330860"/>
            <a:ext cx="821616" cy="812640"/>
          </a:xfrm>
          <a:prstGeom prst="rect">
            <a:avLst/>
          </a:prstGeom>
        </p:spPr>
      </p:pic>
      <p:pic>
        <p:nvPicPr>
          <p:cNvPr id="12" name="Picture 11"/>
          <p:cNvPicPr>
            <a:picLocks noChangeAspect="1"/>
          </p:cNvPicPr>
          <p:nvPr userDrawn="1"/>
        </p:nvPicPr>
        <p:blipFill>
          <a:blip r:embed="rId3"/>
          <a:stretch>
            <a:fillRect/>
          </a:stretch>
        </p:blipFill>
        <p:spPr>
          <a:xfrm>
            <a:off x="117597" y="172154"/>
            <a:ext cx="1220830" cy="338357"/>
          </a:xfrm>
          <a:prstGeom prst="rect">
            <a:avLst/>
          </a:prstGeom>
        </p:spPr>
      </p:pic>
      <p:sp>
        <p:nvSpPr>
          <p:cNvPr id="13" name="Rectangle 12"/>
          <p:cNvSpPr/>
          <p:nvPr userDrawn="1"/>
        </p:nvSpPr>
        <p:spPr>
          <a:xfrm>
            <a:off x="130452" y="71894"/>
            <a:ext cx="1195121" cy="54006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9947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Left">
    <p:spTree>
      <p:nvGrpSpPr>
        <p:cNvPr id="1" name=""/>
        <p:cNvGrpSpPr/>
        <p:nvPr/>
      </p:nvGrpSpPr>
      <p:grpSpPr>
        <a:xfrm>
          <a:off x="0" y="0"/>
          <a:ext cx="0" cy="0"/>
          <a:chOff x="0" y="0"/>
          <a:chExt cx="0" cy="0"/>
        </a:xfrm>
      </p:grpSpPr>
      <p:sp>
        <p:nvSpPr>
          <p:cNvPr id="2" name="Title 1"/>
          <p:cNvSpPr>
            <a:spLocks noGrp="1"/>
          </p:cNvSpPr>
          <p:nvPr>
            <p:ph type="title"/>
          </p:nvPr>
        </p:nvSpPr>
        <p:spPr>
          <a:xfrm>
            <a:off x="467916" y="91329"/>
            <a:ext cx="7348373" cy="553998"/>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467916" y="633784"/>
            <a:ext cx="7348373" cy="415498"/>
          </a:xfrm>
        </p:spPr>
        <p:txBody>
          <a:bodyPr wrap="square">
            <a:spAutoFit/>
          </a:bodyPr>
          <a:lstStyle>
            <a:lvl1pPr marL="0" indent="0" algn="l">
              <a:buNone/>
              <a:defRPr sz="2100">
                <a:solidFill>
                  <a:schemeClr val="accent1"/>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grpSp>
        <p:nvGrpSpPr>
          <p:cNvPr id="6" name="Group 5"/>
          <p:cNvGrpSpPr/>
          <p:nvPr userDrawn="1"/>
        </p:nvGrpSpPr>
        <p:grpSpPr>
          <a:xfrm>
            <a:off x="246127" y="4677984"/>
            <a:ext cx="329431" cy="32943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Calibri Light" panose="020F0302020204030204" pitchFamily="34" charset="0"/>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0" name="Slide Number Placeholder 5"/>
          <p:cNvSpPr>
            <a:spLocks noGrp="1"/>
          </p:cNvSpPr>
          <p:nvPr>
            <p:ph type="sldNum" sz="quarter" idx="12"/>
          </p:nvPr>
        </p:nvSpPr>
        <p:spPr>
          <a:xfrm>
            <a:off x="246127" y="4677984"/>
            <a:ext cx="329431" cy="292828"/>
          </a:xfrm>
          <a:prstGeom prst="rect">
            <a:avLst/>
          </a:prstGeom>
        </p:spPr>
        <p:txBody>
          <a:bodyPr anchor="ctr"/>
          <a:lstStyle>
            <a:lvl1pPr algn="ctr">
              <a:defRPr sz="1100">
                <a:solidFill>
                  <a:srgbClr val="2F3A46"/>
                </a:solidFill>
              </a:defRPr>
            </a:lvl1pPr>
          </a:lstStyle>
          <a:p>
            <a:fld id="{F68327C5-B821-4FE9-A59A-A60D9EB59A9A}" type="slidenum">
              <a:rPr lang="en-US" smtClean="0"/>
              <a:pPr/>
              <a:t>‹Nº›</a:t>
            </a:fld>
            <a:endParaRPr lang="en-US"/>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322384" y="4330860"/>
            <a:ext cx="821616" cy="812640"/>
          </a:xfrm>
          <a:prstGeom prst="rect">
            <a:avLst/>
          </a:prstGeom>
        </p:spPr>
      </p:pic>
      <p:pic>
        <p:nvPicPr>
          <p:cNvPr id="12" name="Picture 11"/>
          <p:cNvPicPr>
            <a:picLocks noChangeAspect="1"/>
          </p:cNvPicPr>
          <p:nvPr userDrawn="1"/>
        </p:nvPicPr>
        <p:blipFill>
          <a:blip r:embed="rId3"/>
          <a:stretch>
            <a:fillRect/>
          </a:stretch>
        </p:blipFill>
        <p:spPr>
          <a:xfrm>
            <a:off x="7866366" y="172154"/>
            <a:ext cx="1220830" cy="338357"/>
          </a:xfrm>
          <a:prstGeom prst="rect">
            <a:avLst/>
          </a:prstGeom>
        </p:spPr>
      </p:pic>
      <p:sp>
        <p:nvSpPr>
          <p:cNvPr id="13" name="Rectangle 12"/>
          <p:cNvSpPr/>
          <p:nvPr userDrawn="1"/>
        </p:nvSpPr>
        <p:spPr>
          <a:xfrm>
            <a:off x="7892075" y="71894"/>
            <a:ext cx="1195121" cy="54006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639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Right (dark)">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38427" y="91329"/>
            <a:ext cx="7348373" cy="553998"/>
          </a:xfr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338427" y="633784"/>
            <a:ext cx="7348373" cy="415498"/>
          </a:xfrm>
        </p:spPr>
        <p:txBody>
          <a:bodyPr wrap="square">
            <a:spAutoFit/>
          </a:bodyPr>
          <a:lstStyle>
            <a:lvl1pPr marL="0" indent="0" algn="r">
              <a:buNone/>
              <a:defRPr sz="2100">
                <a:solidFill>
                  <a:schemeClr val="accent1">
                    <a:lumMod val="60000"/>
                    <a:lumOff val="40000"/>
                  </a:schemeClr>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322384" y="4330860"/>
            <a:ext cx="821616" cy="812640"/>
          </a:xfrm>
          <a:prstGeom prst="rect">
            <a:avLst/>
          </a:prstGeom>
        </p:spPr>
      </p:pic>
      <p:grpSp>
        <p:nvGrpSpPr>
          <p:cNvPr id="12" name="Group 11"/>
          <p:cNvGrpSpPr/>
          <p:nvPr userDrawn="1"/>
        </p:nvGrpSpPr>
        <p:grpSpPr>
          <a:xfrm>
            <a:off x="246125" y="4677984"/>
            <a:ext cx="329431" cy="329430"/>
            <a:chOff x="186858" y="6096003"/>
            <a:chExt cx="580550" cy="580549"/>
          </a:xfrm>
          <a:solidFill>
            <a:schemeClr val="bg1">
              <a:lumMod val="95000"/>
              <a:alpha val="25000"/>
            </a:schemeClr>
          </a:solidFill>
        </p:grpSpPr>
        <p:sp>
          <p:nvSpPr>
            <p:cNvPr id="13" name="Rectangle 12"/>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Calibri Light" panose="020F0302020204030204" pitchFamily="34" charset="0"/>
              </a:endParaRPr>
            </a:p>
          </p:txBody>
        </p:sp>
        <p:sp>
          <p:nvSpPr>
            <p:cNvPr id="14" name="Rectangle 13"/>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5" name="Slide Number Placeholder 5"/>
          <p:cNvSpPr>
            <a:spLocks noGrp="1"/>
          </p:cNvSpPr>
          <p:nvPr>
            <p:ph type="sldNum" sz="quarter" idx="12"/>
          </p:nvPr>
        </p:nvSpPr>
        <p:spPr>
          <a:xfrm>
            <a:off x="246127" y="4677984"/>
            <a:ext cx="329431" cy="292828"/>
          </a:xfrm>
          <a:prstGeom prst="rect">
            <a:avLst/>
          </a:prstGeom>
          <a:noFill/>
        </p:spPr>
        <p:txBody>
          <a:bodyPr anchor="ctr"/>
          <a:lstStyle>
            <a:lvl1pPr algn="ctr">
              <a:defRPr sz="1100">
                <a:solidFill>
                  <a:schemeClr val="bg1"/>
                </a:solidFill>
              </a:defRPr>
            </a:lvl1pPr>
          </a:lstStyle>
          <a:p>
            <a:fld id="{F68327C5-B821-4FE9-A59A-A60D9EB59A9A}" type="slidenum">
              <a:rPr lang="en-US" smtClean="0"/>
              <a:pPr/>
              <a:t>‹Nº›</a:t>
            </a:fld>
            <a:endParaRPr lang="en-US"/>
          </a:p>
        </p:txBody>
      </p:sp>
      <p:pic>
        <p:nvPicPr>
          <p:cNvPr id="10" name="Picture 9"/>
          <p:cNvPicPr>
            <a:picLocks noChangeAspect="1"/>
          </p:cNvPicPr>
          <p:nvPr userDrawn="1"/>
        </p:nvPicPr>
        <p:blipFill>
          <a:blip r:embed="rId3"/>
          <a:stretch>
            <a:fillRect/>
          </a:stretch>
        </p:blipFill>
        <p:spPr>
          <a:xfrm>
            <a:off x="117597" y="172153"/>
            <a:ext cx="1216878" cy="336042"/>
          </a:xfrm>
          <a:prstGeom prst="rect">
            <a:avLst/>
          </a:prstGeom>
        </p:spPr>
      </p:pic>
      <p:sp>
        <p:nvSpPr>
          <p:cNvPr id="17" name="Rectangle 16"/>
          <p:cNvSpPr/>
          <p:nvPr userDrawn="1"/>
        </p:nvSpPr>
        <p:spPr>
          <a:xfrm>
            <a:off x="130452" y="71894"/>
            <a:ext cx="1195121" cy="540060"/>
          </a:xfrm>
          <a:prstGeom prst="rect">
            <a:avLst/>
          </a:prstGeom>
          <a:solidFill>
            <a:srgbClr val="222A3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402746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Left (dark)">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91329"/>
            <a:ext cx="7348373" cy="553998"/>
          </a:xfrm>
        </p:spPr>
        <p:txBody>
          <a:bodyPr/>
          <a:lstStyle>
            <a:lvl1pPr algn="l">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467916" y="633784"/>
            <a:ext cx="7348373" cy="415498"/>
          </a:xfrm>
        </p:spPr>
        <p:txBody>
          <a:bodyPr wrap="square">
            <a:spAutoFit/>
          </a:bodyPr>
          <a:lstStyle>
            <a:lvl1pPr marL="0" indent="0" algn="l">
              <a:buNone/>
              <a:defRPr sz="2100">
                <a:solidFill>
                  <a:schemeClr val="accent1">
                    <a:lumMod val="60000"/>
                    <a:lumOff val="40000"/>
                  </a:schemeClr>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322384" y="4330860"/>
            <a:ext cx="821616" cy="812640"/>
          </a:xfrm>
          <a:prstGeom prst="rect">
            <a:avLst/>
          </a:prstGeom>
        </p:spPr>
      </p:pic>
      <p:grpSp>
        <p:nvGrpSpPr>
          <p:cNvPr id="13" name="Group 12"/>
          <p:cNvGrpSpPr/>
          <p:nvPr userDrawn="1"/>
        </p:nvGrpSpPr>
        <p:grpSpPr>
          <a:xfrm>
            <a:off x="246125" y="4677984"/>
            <a:ext cx="329431" cy="329430"/>
            <a:chOff x="186858" y="6096003"/>
            <a:chExt cx="580550" cy="580549"/>
          </a:xfrm>
          <a:solidFill>
            <a:schemeClr val="bg1">
              <a:lumMod val="95000"/>
              <a:alpha val="25000"/>
            </a:schemeClr>
          </a:solidFill>
        </p:grpSpPr>
        <p:sp>
          <p:nvSpPr>
            <p:cNvPr id="14" name="Rectangle 1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Calibri Light" panose="020F0302020204030204" pitchFamily="34" charset="0"/>
              </a:endParaRPr>
            </a:p>
          </p:txBody>
        </p:sp>
        <p:sp>
          <p:nvSpPr>
            <p:cNvPr id="15" name="Rectangle 14"/>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6" name="Slide Number Placeholder 5"/>
          <p:cNvSpPr>
            <a:spLocks noGrp="1"/>
          </p:cNvSpPr>
          <p:nvPr>
            <p:ph type="sldNum" sz="quarter" idx="12"/>
          </p:nvPr>
        </p:nvSpPr>
        <p:spPr>
          <a:xfrm>
            <a:off x="246127" y="4677984"/>
            <a:ext cx="329431" cy="292828"/>
          </a:xfrm>
          <a:prstGeom prst="rect">
            <a:avLst/>
          </a:prstGeom>
          <a:noFill/>
        </p:spPr>
        <p:txBody>
          <a:bodyPr anchor="ctr"/>
          <a:lstStyle>
            <a:lvl1pPr algn="ctr">
              <a:defRPr sz="1100">
                <a:solidFill>
                  <a:schemeClr val="bg1"/>
                </a:solidFill>
              </a:defRPr>
            </a:lvl1pPr>
          </a:lstStyle>
          <a:p>
            <a:fld id="{F68327C5-B821-4FE9-A59A-A60D9EB59A9A}" type="slidenum">
              <a:rPr lang="en-US" smtClean="0"/>
              <a:pPr/>
              <a:t>‹Nº›</a:t>
            </a:fld>
            <a:endParaRPr lang="en-US"/>
          </a:p>
        </p:txBody>
      </p:sp>
      <p:pic>
        <p:nvPicPr>
          <p:cNvPr id="10" name="Picture 9"/>
          <p:cNvPicPr>
            <a:picLocks noChangeAspect="1"/>
          </p:cNvPicPr>
          <p:nvPr userDrawn="1"/>
        </p:nvPicPr>
        <p:blipFill>
          <a:blip r:embed="rId3"/>
          <a:stretch>
            <a:fillRect/>
          </a:stretch>
        </p:blipFill>
        <p:spPr>
          <a:xfrm>
            <a:off x="7870318" y="172153"/>
            <a:ext cx="1216878" cy="336042"/>
          </a:xfrm>
          <a:prstGeom prst="rect">
            <a:avLst/>
          </a:prstGeom>
        </p:spPr>
      </p:pic>
      <p:sp>
        <p:nvSpPr>
          <p:cNvPr id="17" name="Rectangle 16"/>
          <p:cNvSpPr/>
          <p:nvPr userDrawn="1"/>
        </p:nvSpPr>
        <p:spPr>
          <a:xfrm>
            <a:off x="7892075" y="71894"/>
            <a:ext cx="1195121" cy="540060"/>
          </a:xfrm>
          <a:prstGeom prst="rect">
            <a:avLst/>
          </a:prstGeom>
          <a:solidFill>
            <a:srgbClr val="222A3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2589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 Left (dark)">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91329"/>
            <a:ext cx="7348373" cy="553998"/>
          </a:xfrm>
        </p:spPr>
        <p:txBody>
          <a:bodyPr/>
          <a:lstStyle>
            <a:lvl1pPr algn="l">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467916" y="633784"/>
            <a:ext cx="7348373" cy="415498"/>
          </a:xfrm>
        </p:spPr>
        <p:txBody>
          <a:bodyPr wrap="square">
            <a:spAutoFit/>
          </a:bodyPr>
          <a:lstStyle>
            <a:lvl1pPr marL="0" indent="0" algn="l">
              <a:buNone/>
              <a:defRPr sz="2100">
                <a:solidFill>
                  <a:schemeClr val="accent1">
                    <a:lumMod val="60000"/>
                    <a:lumOff val="40000"/>
                  </a:schemeClr>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322384" y="4330860"/>
            <a:ext cx="821616" cy="812640"/>
          </a:xfrm>
          <a:prstGeom prst="rect">
            <a:avLst/>
          </a:prstGeom>
        </p:spPr>
      </p:pic>
      <p:grpSp>
        <p:nvGrpSpPr>
          <p:cNvPr id="13" name="Group 12"/>
          <p:cNvGrpSpPr/>
          <p:nvPr userDrawn="1"/>
        </p:nvGrpSpPr>
        <p:grpSpPr>
          <a:xfrm>
            <a:off x="246125" y="4677984"/>
            <a:ext cx="329431" cy="329430"/>
            <a:chOff x="186858" y="6096003"/>
            <a:chExt cx="580550" cy="580549"/>
          </a:xfrm>
          <a:solidFill>
            <a:schemeClr val="bg1">
              <a:lumMod val="95000"/>
              <a:alpha val="25000"/>
            </a:schemeClr>
          </a:solidFill>
        </p:grpSpPr>
        <p:sp>
          <p:nvSpPr>
            <p:cNvPr id="14" name="Rectangle 1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Calibri Light" panose="020F0302020204030204" pitchFamily="34" charset="0"/>
              </a:endParaRPr>
            </a:p>
          </p:txBody>
        </p:sp>
        <p:sp>
          <p:nvSpPr>
            <p:cNvPr id="15" name="Rectangle 14"/>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6" name="Slide Number Placeholder 5"/>
          <p:cNvSpPr>
            <a:spLocks noGrp="1"/>
          </p:cNvSpPr>
          <p:nvPr>
            <p:ph type="sldNum" sz="quarter" idx="12"/>
          </p:nvPr>
        </p:nvSpPr>
        <p:spPr>
          <a:xfrm>
            <a:off x="246127" y="4677984"/>
            <a:ext cx="329431" cy="292828"/>
          </a:xfrm>
          <a:prstGeom prst="rect">
            <a:avLst/>
          </a:prstGeom>
          <a:noFill/>
        </p:spPr>
        <p:txBody>
          <a:bodyPr anchor="ctr"/>
          <a:lstStyle>
            <a:lvl1pPr algn="ctr">
              <a:defRPr sz="1100">
                <a:solidFill>
                  <a:schemeClr val="bg1"/>
                </a:solidFill>
              </a:defRPr>
            </a:lvl1pPr>
          </a:lstStyle>
          <a:p>
            <a:fld id="{F68327C5-B821-4FE9-A59A-A60D9EB59A9A}" type="slidenum">
              <a:rPr lang="en-US" smtClean="0"/>
              <a:pPr/>
              <a:t>‹Nº›</a:t>
            </a:fld>
            <a:endParaRPr lang="en-US"/>
          </a:p>
        </p:txBody>
      </p:sp>
      <p:pic>
        <p:nvPicPr>
          <p:cNvPr id="10" name="Picture 9"/>
          <p:cNvPicPr>
            <a:picLocks noChangeAspect="1"/>
          </p:cNvPicPr>
          <p:nvPr userDrawn="1"/>
        </p:nvPicPr>
        <p:blipFill>
          <a:blip r:embed="rId3"/>
          <a:stretch>
            <a:fillRect/>
          </a:stretch>
        </p:blipFill>
        <p:spPr>
          <a:xfrm>
            <a:off x="7870318" y="172153"/>
            <a:ext cx="1216878" cy="336042"/>
          </a:xfrm>
          <a:prstGeom prst="rect">
            <a:avLst/>
          </a:prstGeom>
        </p:spPr>
      </p:pic>
      <p:sp>
        <p:nvSpPr>
          <p:cNvPr id="17" name="Rectangle 16"/>
          <p:cNvSpPr/>
          <p:nvPr userDrawn="1"/>
        </p:nvSpPr>
        <p:spPr>
          <a:xfrm>
            <a:off x="7892075" y="71894"/>
            <a:ext cx="1195121" cy="540060"/>
          </a:xfrm>
          <a:prstGeom prst="rect">
            <a:avLst/>
          </a:prstGeom>
          <a:solidFill>
            <a:schemeClr val="tx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173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Right">
    <p:spTree>
      <p:nvGrpSpPr>
        <p:cNvPr id="1" name=""/>
        <p:cNvGrpSpPr/>
        <p:nvPr/>
      </p:nvGrpSpPr>
      <p:grpSpPr>
        <a:xfrm>
          <a:off x="0" y="0"/>
          <a:ext cx="0" cy="0"/>
          <a:chOff x="0" y="0"/>
          <a:chExt cx="0" cy="0"/>
        </a:xfrm>
      </p:grpSpPr>
      <p:sp>
        <p:nvSpPr>
          <p:cNvPr id="2" name="Title 1"/>
          <p:cNvSpPr>
            <a:spLocks noGrp="1"/>
          </p:cNvSpPr>
          <p:nvPr>
            <p:ph type="title"/>
          </p:nvPr>
        </p:nvSpPr>
        <p:spPr>
          <a:xfrm>
            <a:off x="1338427" y="91329"/>
            <a:ext cx="7348373" cy="553998"/>
          </a:xfrm>
        </p:spPr>
        <p:txBody>
          <a:bodyPr/>
          <a:lstStyle/>
          <a:p>
            <a:r>
              <a:rPr lang="en-US"/>
              <a:t>Click to edit Master title style</a:t>
            </a:r>
          </a:p>
        </p:txBody>
      </p:sp>
      <p:sp>
        <p:nvSpPr>
          <p:cNvPr id="3" name="Subtitle 2"/>
          <p:cNvSpPr>
            <a:spLocks noGrp="1"/>
          </p:cNvSpPr>
          <p:nvPr>
            <p:ph type="subTitle" idx="1"/>
          </p:nvPr>
        </p:nvSpPr>
        <p:spPr>
          <a:xfrm>
            <a:off x="1338427" y="633784"/>
            <a:ext cx="7348373" cy="415498"/>
          </a:xfrm>
        </p:spPr>
        <p:txBody>
          <a:bodyPr wrap="square">
            <a:spAutoFit/>
          </a:bodyPr>
          <a:lstStyle>
            <a:lvl1pPr marL="0" indent="0" algn="r">
              <a:buNone/>
              <a:defRPr sz="2100">
                <a:solidFill>
                  <a:schemeClr val="accent1"/>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grpSp>
        <p:nvGrpSpPr>
          <p:cNvPr id="6" name="Group 5"/>
          <p:cNvGrpSpPr/>
          <p:nvPr userDrawn="1"/>
        </p:nvGrpSpPr>
        <p:grpSpPr>
          <a:xfrm>
            <a:off x="246127" y="4677984"/>
            <a:ext cx="329431" cy="32943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GeosansLight" panose="02000603020000020003"/>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0" name="Slide Number Placeholder 5"/>
          <p:cNvSpPr>
            <a:spLocks noGrp="1"/>
          </p:cNvSpPr>
          <p:nvPr>
            <p:ph type="sldNum" sz="quarter" idx="12"/>
          </p:nvPr>
        </p:nvSpPr>
        <p:spPr>
          <a:xfrm>
            <a:off x="246127" y="4677984"/>
            <a:ext cx="329431" cy="292828"/>
          </a:xfrm>
          <a:prstGeom prst="rect">
            <a:avLst/>
          </a:prstGeom>
        </p:spPr>
        <p:txBody>
          <a:bodyPr anchor="ctr"/>
          <a:lstStyle>
            <a:lvl1pPr algn="ctr">
              <a:defRPr sz="1100">
                <a:solidFill>
                  <a:srgbClr val="2F3A46"/>
                </a:solidFill>
              </a:defRPr>
            </a:lvl1pPr>
          </a:lstStyle>
          <a:p>
            <a:fld id="{F68327C5-B821-4FE9-A59A-A60D9EB59A9A}" type="slidenum">
              <a:rPr lang="en-US" smtClean="0"/>
              <a:pPr/>
              <a:t>‹Nº›</a:t>
            </a:fld>
            <a:endParaRPr lang="en-US"/>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322384" y="4330860"/>
            <a:ext cx="821616" cy="812640"/>
          </a:xfrm>
          <a:prstGeom prst="rect">
            <a:avLst/>
          </a:prstGeom>
        </p:spPr>
      </p:pic>
      <p:pic>
        <p:nvPicPr>
          <p:cNvPr id="12" name="Picture 11"/>
          <p:cNvPicPr>
            <a:picLocks noChangeAspect="1"/>
          </p:cNvPicPr>
          <p:nvPr userDrawn="1"/>
        </p:nvPicPr>
        <p:blipFill>
          <a:blip r:embed="rId3"/>
          <a:stretch>
            <a:fillRect/>
          </a:stretch>
        </p:blipFill>
        <p:spPr>
          <a:xfrm>
            <a:off x="117597" y="172154"/>
            <a:ext cx="1220830" cy="338357"/>
          </a:xfrm>
          <a:prstGeom prst="rect">
            <a:avLst/>
          </a:prstGeom>
        </p:spPr>
      </p:pic>
      <p:sp>
        <p:nvSpPr>
          <p:cNvPr id="13" name="Rectangle 12"/>
          <p:cNvSpPr/>
          <p:nvPr userDrawn="1"/>
        </p:nvSpPr>
        <p:spPr>
          <a:xfrm>
            <a:off x="130452" y="71894"/>
            <a:ext cx="1195121" cy="54006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994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77ACAF-E4FF-A844-9E41-091A7206A2B4}"/>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24279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Right">
    <p:spTree>
      <p:nvGrpSpPr>
        <p:cNvPr id="1" name=""/>
        <p:cNvGrpSpPr/>
        <p:nvPr/>
      </p:nvGrpSpPr>
      <p:grpSpPr>
        <a:xfrm>
          <a:off x="0" y="0"/>
          <a:ext cx="0" cy="0"/>
          <a:chOff x="0" y="0"/>
          <a:chExt cx="0" cy="0"/>
        </a:xfrm>
      </p:grpSpPr>
      <p:sp>
        <p:nvSpPr>
          <p:cNvPr id="2" name="Title 1"/>
          <p:cNvSpPr>
            <a:spLocks noGrp="1"/>
          </p:cNvSpPr>
          <p:nvPr>
            <p:ph type="title"/>
          </p:nvPr>
        </p:nvSpPr>
        <p:spPr>
          <a:xfrm>
            <a:off x="1338427" y="91329"/>
            <a:ext cx="7348373" cy="553998"/>
          </a:xfrm>
        </p:spPr>
        <p:txBody>
          <a:bodyPr/>
          <a:lstStyle/>
          <a:p>
            <a:r>
              <a:rPr lang="en-US"/>
              <a:t>Click to edit Master title style</a:t>
            </a:r>
          </a:p>
        </p:txBody>
      </p:sp>
      <p:sp>
        <p:nvSpPr>
          <p:cNvPr id="3" name="Subtitle 2"/>
          <p:cNvSpPr>
            <a:spLocks noGrp="1"/>
          </p:cNvSpPr>
          <p:nvPr>
            <p:ph type="subTitle" idx="1"/>
          </p:nvPr>
        </p:nvSpPr>
        <p:spPr>
          <a:xfrm>
            <a:off x="1338427" y="633784"/>
            <a:ext cx="7348373" cy="415498"/>
          </a:xfrm>
        </p:spPr>
        <p:txBody>
          <a:bodyPr wrap="square">
            <a:spAutoFit/>
          </a:bodyPr>
          <a:lstStyle>
            <a:lvl1pPr marL="0" indent="0" algn="r">
              <a:buNone/>
              <a:defRPr sz="2100">
                <a:solidFill>
                  <a:schemeClr val="accent1"/>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grpSp>
        <p:nvGrpSpPr>
          <p:cNvPr id="6" name="Group 5"/>
          <p:cNvGrpSpPr/>
          <p:nvPr userDrawn="1"/>
        </p:nvGrpSpPr>
        <p:grpSpPr>
          <a:xfrm>
            <a:off x="246127" y="4677984"/>
            <a:ext cx="329431" cy="32943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GeosansLight" panose="02000603020000020003"/>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0" name="Slide Number Placeholder 5"/>
          <p:cNvSpPr>
            <a:spLocks noGrp="1"/>
          </p:cNvSpPr>
          <p:nvPr>
            <p:ph type="sldNum" sz="quarter" idx="12"/>
          </p:nvPr>
        </p:nvSpPr>
        <p:spPr>
          <a:xfrm>
            <a:off x="246127" y="4677984"/>
            <a:ext cx="329431" cy="292828"/>
          </a:xfrm>
          <a:prstGeom prst="rect">
            <a:avLst/>
          </a:prstGeom>
        </p:spPr>
        <p:txBody>
          <a:bodyPr anchor="ctr"/>
          <a:lstStyle>
            <a:lvl1pPr algn="ctr">
              <a:defRPr sz="1100">
                <a:solidFill>
                  <a:srgbClr val="2F3A46"/>
                </a:solidFill>
              </a:defRPr>
            </a:lvl1pPr>
          </a:lstStyle>
          <a:p>
            <a:fld id="{F68327C5-B821-4FE9-A59A-A60D9EB59A9A}" type="slidenum">
              <a:rPr lang="en-US" smtClean="0"/>
              <a:pPr/>
              <a:t>‹Nº›</a:t>
            </a:fld>
            <a:endParaRPr lang="en-US"/>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322384" y="4330860"/>
            <a:ext cx="821616" cy="812640"/>
          </a:xfrm>
          <a:prstGeom prst="rect">
            <a:avLst/>
          </a:prstGeom>
        </p:spPr>
      </p:pic>
    </p:spTree>
    <p:extLst>
      <p:ext uri="{BB962C8B-B14F-4D97-AF65-F5344CB8AC3E}">
        <p14:creationId xmlns:p14="http://schemas.microsoft.com/office/powerpoint/2010/main" val="14917545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Left">
    <p:spTree>
      <p:nvGrpSpPr>
        <p:cNvPr id="1" name=""/>
        <p:cNvGrpSpPr/>
        <p:nvPr/>
      </p:nvGrpSpPr>
      <p:grpSpPr>
        <a:xfrm>
          <a:off x="0" y="0"/>
          <a:ext cx="0" cy="0"/>
          <a:chOff x="0" y="0"/>
          <a:chExt cx="0" cy="0"/>
        </a:xfrm>
      </p:grpSpPr>
      <p:sp>
        <p:nvSpPr>
          <p:cNvPr id="2" name="Title 1"/>
          <p:cNvSpPr>
            <a:spLocks noGrp="1"/>
          </p:cNvSpPr>
          <p:nvPr>
            <p:ph type="title"/>
          </p:nvPr>
        </p:nvSpPr>
        <p:spPr>
          <a:xfrm>
            <a:off x="467916" y="91329"/>
            <a:ext cx="7348373" cy="553998"/>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467916" y="633784"/>
            <a:ext cx="7348373" cy="415498"/>
          </a:xfrm>
        </p:spPr>
        <p:txBody>
          <a:bodyPr wrap="square">
            <a:spAutoFit/>
          </a:bodyPr>
          <a:lstStyle>
            <a:lvl1pPr marL="0" indent="0" algn="l">
              <a:buNone/>
              <a:defRPr sz="2100">
                <a:solidFill>
                  <a:schemeClr val="accent1"/>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grpSp>
        <p:nvGrpSpPr>
          <p:cNvPr id="6" name="Group 5"/>
          <p:cNvGrpSpPr/>
          <p:nvPr userDrawn="1"/>
        </p:nvGrpSpPr>
        <p:grpSpPr>
          <a:xfrm>
            <a:off x="246127" y="4677984"/>
            <a:ext cx="329431" cy="32943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GeosansLight" panose="02000603020000020003"/>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0" name="Slide Number Placeholder 5"/>
          <p:cNvSpPr>
            <a:spLocks noGrp="1"/>
          </p:cNvSpPr>
          <p:nvPr>
            <p:ph type="sldNum" sz="quarter" idx="12"/>
          </p:nvPr>
        </p:nvSpPr>
        <p:spPr>
          <a:xfrm>
            <a:off x="246127" y="4677984"/>
            <a:ext cx="329431" cy="292828"/>
          </a:xfrm>
          <a:prstGeom prst="rect">
            <a:avLst/>
          </a:prstGeom>
        </p:spPr>
        <p:txBody>
          <a:bodyPr anchor="ctr"/>
          <a:lstStyle>
            <a:lvl1pPr algn="ctr">
              <a:defRPr sz="1100">
                <a:solidFill>
                  <a:srgbClr val="2F3A46"/>
                </a:solidFill>
              </a:defRPr>
            </a:lvl1pPr>
          </a:lstStyle>
          <a:p>
            <a:fld id="{F68327C5-B821-4FE9-A59A-A60D9EB59A9A}" type="slidenum">
              <a:rPr lang="en-US" smtClean="0"/>
              <a:pPr/>
              <a:t>‹Nº›</a:t>
            </a:fld>
            <a:endParaRPr lang="en-US"/>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322384" y="4330860"/>
            <a:ext cx="821616" cy="812640"/>
          </a:xfrm>
          <a:prstGeom prst="rect">
            <a:avLst/>
          </a:prstGeom>
        </p:spPr>
      </p:pic>
      <p:pic>
        <p:nvPicPr>
          <p:cNvPr id="12" name="Picture 11"/>
          <p:cNvPicPr>
            <a:picLocks noChangeAspect="1"/>
          </p:cNvPicPr>
          <p:nvPr userDrawn="1"/>
        </p:nvPicPr>
        <p:blipFill>
          <a:blip r:embed="rId3"/>
          <a:stretch>
            <a:fillRect/>
          </a:stretch>
        </p:blipFill>
        <p:spPr>
          <a:xfrm>
            <a:off x="7866366" y="172154"/>
            <a:ext cx="1220830" cy="338357"/>
          </a:xfrm>
          <a:prstGeom prst="rect">
            <a:avLst/>
          </a:prstGeom>
        </p:spPr>
      </p:pic>
      <p:sp>
        <p:nvSpPr>
          <p:cNvPr id="13" name="Rectangle 12"/>
          <p:cNvSpPr/>
          <p:nvPr userDrawn="1"/>
        </p:nvSpPr>
        <p:spPr>
          <a:xfrm>
            <a:off x="7892075" y="71894"/>
            <a:ext cx="1195121" cy="54006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6392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 Left">
    <p:spTree>
      <p:nvGrpSpPr>
        <p:cNvPr id="1" name=""/>
        <p:cNvGrpSpPr/>
        <p:nvPr/>
      </p:nvGrpSpPr>
      <p:grpSpPr>
        <a:xfrm>
          <a:off x="0" y="0"/>
          <a:ext cx="0" cy="0"/>
          <a:chOff x="0" y="0"/>
          <a:chExt cx="0" cy="0"/>
        </a:xfrm>
      </p:grpSpPr>
      <p:sp>
        <p:nvSpPr>
          <p:cNvPr id="2" name="Title 1"/>
          <p:cNvSpPr>
            <a:spLocks noGrp="1"/>
          </p:cNvSpPr>
          <p:nvPr>
            <p:ph type="title"/>
          </p:nvPr>
        </p:nvSpPr>
        <p:spPr>
          <a:xfrm>
            <a:off x="467916" y="91329"/>
            <a:ext cx="7348373" cy="553998"/>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467916" y="633784"/>
            <a:ext cx="7348373" cy="415498"/>
          </a:xfrm>
        </p:spPr>
        <p:txBody>
          <a:bodyPr wrap="square">
            <a:spAutoFit/>
          </a:bodyPr>
          <a:lstStyle>
            <a:lvl1pPr marL="0" indent="0" algn="l">
              <a:buNone/>
              <a:defRPr sz="2100">
                <a:solidFill>
                  <a:schemeClr val="accent1"/>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grpSp>
        <p:nvGrpSpPr>
          <p:cNvPr id="6" name="Group 5"/>
          <p:cNvGrpSpPr/>
          <p:nvPr userDrawn="1"/>
        </p:nvGrpSpPr>
        <p:grpSpPr>
          <a:xfrm>
            <a:off x="246127" y="4677984"/>
            <a:ext cx="329431" cy="32943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GeosansLight" panose="02000603020000020003"/>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0" name="Slide Number Placeholder 5"/>
          <p:cNvSpPr>
            <a:spLocks noGrp="1"/>
          </p:cNvSpPr>
          <p:nvPr>
            <p:ph type="sldNum" sz="quarter" idx="12"/>
          </p:nvPr>
        </p:nvSpPr>
        <p:spPr>
          <a:xfrm>
            <a:off x="246127" y="4677984"/>
            <a:ext cx="329431" cy="292828"/>
          </a:xfrm>
          <a:prstGeom prst="rect">
            <a:avLst/>
          </a:prstGeom>
        </p:spPr>
        <p:txBody>
          <a:bodyPr anchor="ctr"/>
          <a:lstStyle>
            <a:lvl1pPr algn="ctr">
              <a:defRPr sz="1100">
                <a:solidFill>
                  <a:srgbClr val="2F3A46"/>
                </a:solidFill>
              </a:defRPr>
            </a:lvl1pPr>
          </a:lstStyle>
          <a:p>
            <a:fld id="{F68327C5-B821-4FE9-A59A-A60D9EB59A9A}" type="slidenum">
              <a:rPr lang="en-US" smtClean="0"/>
              <a:pPr/>
              <a:t>‹Nº›</a:t>
            </a:fld>
            <a:endParaRPr lang="en-US"/>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322384" y="4330860"/>
            <a:ext cx="821616" cy="812640"/>
          </a:xfrm>
          <a:prstGeom prst="rect">
            <a:avLst/>
          </a:prstGeom>
        </p:spPr>
      </p:pic>
    </p:spTree>
    <p:extLst>
      <p:ext uri="{BB962C8B-B14F-4D97-AF65-F5344CB8AC3E}">
        <p14:creationId xmlns:p14="http://schemas.microsoft.com/office/powerpoint/2010/main" val="35081842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Right (dark)">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38427" y="91329"/>
            <a:ext cx="7348373" cy="553998"/>
          </a:xfr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338427" y="633784"/>
            <a:ext cx="7348373" cy="415498"/>
          </a:xfrm>
        </p:spPr>
        <p:txBody>
          <a:bodyPr wrap="square">
            <a:spAutoFit/>
          </a:bodyPr>
          <a:lstStyle>
            <a:lvl1pPr marL="0" indent="0" algn="r">
              <a:buNone/>
              <a:defRPr sz="2100">
                <a:solidFill>
                  <a:schemeClr val="accent1">
                    <a:lumMod val="60000"/>
                    <a:lumOff val="40000"/>
                  </a:schemeClr>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322384" y="4330860"/>
            <a:ext cx="821616" cy="812640"/>
          </a:xfrm>
          <a:prstGeom prst="rect">
            <a:avLst/>
          </a:prstGeom>
        </p:spPr>
      </p:pic>
      <p:grpSp>
        <p:nvGrpSpPr>
          <p:cNvPr id="12" name="Group 11"/>
          <p:cNvGrpSpPr/>
          <p:nvPr userDrawn="1"/>
        </p:nvGrpSpPr>
        <p:grpSpPr>
          <a:xfrm>
            <a:off x="246125" y="4677984"/>
            <a:ext cx="329431" cy="329430"/>
            <a:chOff x="186858" y="6096003"/>
            <a:chExt cx="580550" cy="580549"/>
          </a:xfrm>
          <a:solidFill>
            <a:schemeClr val="bg1">
              <a:lumMod val="95000"/>
              <a:alpha val="25000"/>
            </a:schemeClr>
          </a:solidFill>
        </p:grpSpPr>
        <p:sp>
          <p:nvSpPr>
            <p:cNvPr id="13" name="Rectangle 12"/>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GeosansLight" panose="02000603020000020003"/>
              </a:endParaRPr>
            </a:p>
          </p:txBody>
        </p:sp>
        <p:sp>
          <p:nvSpPr>
            <p:cNvPr id="14" name="Rectangle 13"/>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5" name="Slide Number Placeholder 5"/>
          <p:cNvSpPr>
            <a:spLocks noGrp="1"/>
          </p:cNvSpPr>
          <p:nvPr>
            <p:ph type="sldNum" sz="quarter" idx="12"/>
          </p:nvPr>
        </p:nvSpPr>
        <p:spPr>
          <a:xfrm>
            <a:off x="246127" y="4677984"/>
            <a:ext cx="329431" cy="292828"/>
          </a:xfrm>
          <a:prstGeom prst="rect">
            <a:avLst/>
          </a:prstGeom>
          <a:noFill/>
        </p:spPr>
        <p:txBody>
          <a:bodyPr anchor="ctr"/>
          <a:lstStyle>
            <a:lvl1pPr algn="ctr">
              <a:defRPr sz="1100">
                <a:solidFill>
                  <a:schemeClr val="bg1"/>
                </a:solidFill>
              </a:defRPr>
            </a:lvl1pPr>
          </a:lstStyle>
          <a:p>
            <a:fld id="{F68327C5-B821-4FE9-A59A-A60D9EB59A9A}" type="slidenum">
              <a:rPr lang="en-US" smtClean="0"/>
              <a:pPr/>
              <a:t>‹Nº›</a:t>
            </a:fld>
            <a:endParaRPr lang="en-US"/>
          </a:p>
        </p:txBody>
      </p:sp>
      <p:pic>
        <p:nvPicPr>
          <p:cNvPr id="10" name="Picture 9"/>
          <p:cNvPicPr>
            <a:picLocks noChangeAspect="1"/>
          </p:cNvPicPr>
          <p:nvPr userDrawn="1"/>
        </p:nvPicPr>
        <p:blipFill>
          <a:blip r:embed="rId3"/>
          <a:stretch>
            <a:fillRect/>
          </a:stretch>
        </p:blipFill>
        <p:spPr>
          <a:xfrm>
            <a:off x="117597" y="172153"/>
            <a:ext cx="1216878" cy="336042"/>
          </a:xfrm>
          <a:prstGeom prst="rect">
            <a:avLst/>
          </a:prstGeom>
        </p:spPr>
      </p:pic>
      <p:sp>
        <p:nvSpPr>
          <p:cNvPr id="17" name="Rectangle 16"/>
          <p:cNvSpPr/>
          <p:nvPr userDrawn="1"/>
        </p:nvSpPr>
        <p:spPr>
          <a:xfrm>
            <a:off x="130452" y="71894"/>
            <a:ext cx="1195121" cy="540060"/>
          </a:xfrm>
          <a:prstGeom prst="rect">
            <a:avLst/>
          </a:prstGeom>
          <a:solidFill>
            <a:srgbClr val="222A3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4027468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Left (dark)">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91329"/>
            <a:ext cx="7348373" cy="553998"/>
          </a:xfrm>
        </p:spPr>
        <p:txBody>
          <a:bodyPr/>
          <a:lstStyle>
            <a:lvl1pPr algn="l">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467916" y="633784"/>
            <a:ext cx="7348373" cy="415498"/>
          </a:xfrm>
        </p:spPr>
        <p:txBody>
          <a:bodyPr wrap="square">
            <a:spAutoFit/>
          </a:bodyPr>
          <a:lstStyle>
            <a:lvl1pPr marL="0" indent="0" algn="l">
              <a:buNone/>
              <a:defRPr sz="2100">
                <a:solidFill>
                  <a:schemeClr val="accent1">
                    <a:lumMod val="60000"/>
                    <a:lumOff val="40000"/>
                  </a:schemeClr>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322384" y="4330860"/>
            <a:ext cx="821616" cy="812640"/>
          </a:xfrm>
          <a:prstGeom prst="rect">
            <a:avLst/>
          </a:prstGeom>
        </p:spPr>
      </p:pic>
      <p:grpSp>
        <p:nvGrpSpPr>
          <p:cNvPr id="13" name="Group 12"/>
          <p:cNvGrpSpPr/>
          <p:nvPr userDrawn="1"/>
        </p:nvGrpSpPr>
        <p:grpSpPr>
          <a:xfrm>
            <a:off x="246125" y="4677984"/>
            <a:ext cx="329431" cy="329430"/>
            <a:chOff x="186858" y="6096003"/>
            <a:chExt cx="580550" cy="580549"/>
          </a:xfrm>
          <a:solidFill>
            <a:schemeClr val="bg1">
              <a:lumMod val="95000"/>
              <a:alpha val="25000"/>
            </a:schemeClr>
          </a:solidFill>
        </p:grpSpPr>
        <p:sp>
          <p:nvSpPr>
            <p:cNvPr id="14" name="Rectangle 1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GeosansLight" panose="02000603020000020003"/>
              </a:endParaRPr>
            </a:p>
          </p:txBody>
        </p:sp>
        <p:sp>
          <p:nvSpPr>
            <p:cNvPr id="15" name="Rectangle 14"/>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6" name="Slide Number Placeholder 5"/>
          <p:cNvSpPr>
            <a:spLocks noGrp="1"/>
          </p:cNvSpPr>
          <p:nvPr>
            <p:ph type="sldNum" sz="quarter" idx="12"/>
          </p:nvPr>
        </p:nvSpPr>
        <p:spPr>
          <a:xfrm>
            <a:off x="246127" y="4677984"/>
            <a:ext cx="329431" cy="292828"/>
          </a:xfrm>
          <a:prstGeom prst="rect">
            <a:avLst/>
          </a:prstGeom>
          <a:noFill/>
        </p:spPr>
        <p:txBody>
          <a:bodyPr anchor="ctr"/>
          <a:lstStyle>
            <a:lvl1pPr algn="ctr">
              <a:defRPr sz="1100">
                <a:solidFill>
                  <a:schemeClr val="bg1"/>
                </a:solidFill>
              </a:defRPr>
            </a:lvl1pPr>
          </a:lstStyle>
          <a:p>
            <a:fld id="{F68327C5-B821-4FE9-A59A-A60D9EB59A9A}" type="slidenum">
              <a:rPr lang="en-US" smtClean="0"/>
              <a:pPr/>
              <a:t>‹Nº›</a:t>
            </a:fld>
            <a:endParaRPr lang="en-US"/>
          </a:p>
        </p:txBody>
      </p:sp>
      <p:pic>
        <p:nvPicPr>
          <p:cNvPr id="10" name="Picture 9"/>
          <p:cNvPicPr>
            <a:picLocks noChangeAspect="1"/>
          </p:cNvPicPr>
          <p:nvPr userDrawn="1"/>
        </p:nvPicPr>
        <p:blipFill>
          <a:blip r:embed="rId3"/>
          <a:stretch>
            <a:fillRect/>
          </a:stretch>
        </p:blipFill>
        <p:spPr>
          <a:xfrm>
            <a:off x="7870318" y="172153"/>
            <a:ext cx="1216878" cy="336042"/>
          </a:xfrm>
          <a:prstGeom prst="rect">
            <a:avLst/>
          </a:prstGeom>
        </p:spPr>
      </p:pic>
      <p:sp>
        <p:nvSpPr>
          <p:cNvPr id="17" name="Rectangle 16"/>
          <p:cNvSpPr/>
          <p:nvPr userDrawn="1"/>
        </p:nvSpPr>
        <p:spPr>
          <a:xfrm>
            <a:off x="7892075" y="71894"/>
            <a:ext cx="1195121" cy="540060"/>
          </a:xfrm>
          <a:prstGeom prst="rect">
            <a:avLst/>
          </a:prstGeom>
          <a:solidFill>
            <a:srgbClr val="222A3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25896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 Left (dark)">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91329"/>
            <a:ext cx="7348373" cy="553998"/>
          </a:xfrm>
        </p:spPr>
        <p:txBody>
          <a:bodyPr/>
          <a:lstStyle>
            <a:lvl1pPr algn="l">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467916" y="633784"/>
            <a:ext cx="7348373" cy="415498"/>
          </a:xfrm>
        </p:spPr>
        <p:txBody>
          <a:bodyPr wrap="square">
            <a:spAutoFit/>
          </a:bodyPr>
          <a:lstStyle>
            <a:lvl1pPr marL="0" indent="0" algn="l">
              <a:buNone/>
              <a:defRPr sz="2100">
                <a:solidFill>
                  <a:schemeClr val="accent1">
                    <a:lumMod val="60000"/>
                    <a:lumOff val="40000"/>
                  </a:schemeClr>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322384" y="4330860"/>
            <a:ext cx="821616" cy="812640"/>
          </a:xfrm>
          <a:prstGeom prst="rect">
            <a:avLst/>
          </a:prstGeom>
        </p:spPr>
      </p:pic>
      <p:grpSp>
        <p:nvGrpSpPr>
          <p:cNvPr id="13" name="Group 12"/>
          <p:cNvGrpSpPr/>
          <p:nvPr userDrawn="1"/>
        </p:nvGrpSpPr>
        <p:grpSpPr>
          <a:xfrm>
            <a:off x="246125" y="4677984"/>
            <a:ext cx="329431" cy="329430"/>
            <a:chOff x="186858" y="6096003"/>
            <a:chExt cx="580550" cy="580549"/>
          </a:xfrm>
          <a:solidFill>
            <a:schemeClr val="bg1">
              <a:lumMod val="95000"/>
              <a:alpha val="25000"/>
            </a:schemeClr>
          </a:solidFill>
        </p:grpSpPr>
        <p:sp>
          <p:nvSpPr>
            <p:cNvPr id="14" name="Rectangle 1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GeosansLight" panose="02000603020000020003"/>
              </a:endParaRPr>
            </a:p>
          </p:txBody>
        </p:sp>
        <p:sp>
          <p:nvSpPr>
            <p:cNvPr id="15" name="Rectangle 14"/>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6" name="Slide Number Placeholder 5"/>
          <p:cNvSpPr>
            <a:spLocks noGrp="1"/>
          </p:cNvSpPr>
          <p:nvPr>
            <p:ph type="sldNum" sz="quarter" idx="12"/>
          </p:nvPr>
        </p:nvSpPr>
        <p:spPr>
          <a:xfrm>
            <a:off x="246127" y="4677984"/>
            <a:ext cx="329431" cy="292828"/>
          </a:xfrm>
          <a:prstGeom prst="rect">
            <a:avLst/>
          </a:prstGeom>
          <a:noFill/>
        </p:spPr>
        <p:txBody>
          <a:bodyPr anchor="ctr"/>
          <a:lstStyle>
            <a:lvl1pPr algn="ctr">
              <a:defRPr sz="1100">
                <a:solidFill>
                  <a:schemeClr val="bg1"/>
                </a:solidFill>
              </a:defRPr>
            </a:lvl1pPr>
          </a:lstStyle>
          <a:p>
            <a:fld id="{F68327C5-B821-4FE9-A59A-A60D9EB59A9A}" type="slidenum">
              <a:rPr lang="en-US" smtClean="0"/>
              <a:pPr/>
              <a:t>‹Nº›</a:t>
            </a:fld>
            <a:endParaRPr lang="en-US"/>
          </a:p>
        </p:txBody>
      </p:sp>
      <p:pic>
        <p:nvPicPr>
          <p:cNvPr id="10" name="Picture 9"/>
          <p:cNvPicPr>
            <a:picLocks noChangeAspect="1"/>
          </p:cNvPicPr>
          <p:nvPr userDrawn="1"/>
        </p:nvPicPr>
        <p:blipFill>
          <a:blip r:embed="rId3"/>
          <a:stretch>
            <a:fillRect/>
          </a:stretch>
        </p:blipFill>
        <p:spPr>
          <a:xfrm>
            <a:off x="7870318" y="172153"/>
            <a:ext cx="1216878" cy="336042"/>
          </a:xfrm>
          <a:prstGeom prst="rect">
            <a:avLst/>
          </a:prstGeom>
        </p:spPr>
      </p:pic>
      <p:sp>
        <p:nvSpPr>
          <p:cNvPr id="17" name="Rectangle 16"/>
          <p:cNvSpPr/>
          <p:nvPr userDrawn="1"/>
        </p:nvSpPr>
        <p:spPr>
          <a:xfrm>
            <a:off x="7892075" y="71894"/>
            <a:ext cx="1195121" cy="540060"/>
          </a:xfrm>
          <a:prstGeom prst="rect">
            <a:avLst/>
          </a:prstGeom>
          <a:solidFill>
            <a:schemeClr val="tx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1739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322384" y="4330860"/>
            <a:ext cx="821616" cy="812640"/>
          </a:xfrm>
          <a:prstGeom prst="rect">
            <a:avLst/>
          </a:prstGeom>
        </p:spPr>
      </p:pic>
    </p:spTree>
    <p:extLst>
      <p:ext uri="{BB962C8B-B14F-4D97-AF65-F5344CB8AC3E}">
        <p14:creationId xmlns:p14="http://schemas.microsoft.com/office/powerpoint/2010/main" val="21025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Transition">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55145"/>
            <a:ext cx="6858000" cy="1477328"/>
          </a:xfrm>
        </p:spPr>
        <p:txBody>
          <a:bodyPr anchor="b"/>
          <a:lstStyle>
            <a:lvl1pPr algn="ctr">
              <a:defRPr sz="4500">
                <a:solidFill>
                  <a:schemeClr val="bg1"/>
                </a:solidFill>
              </a:defRPr>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normAutofit/>
          </a:bodyPr>
          <a:lstStyle>
            <a:lvl1pPr marL="0" indent="0" algn="ctr">
              <a:buNone/>
              <a:defRPr sz="2400">
                <a:solidFill>
                  <a:schemeClr val="accent1">
                    <a:lumMod val="60000"/>
                    <a:lumOff val="40000"/>
                  </a:schemeClr>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7" name="Rectangle 6"/>
          <p:cNvSpPr/>
          <p:nvPr userDrawn="1"/>
        </p:nvSpPr>
        <p:spPr>
          <a:xfrm>
            <a:off x="0" y="4515966"/>
            <a:ext cx="9144000" cy="627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hlinkClick r:id="rId2"/>
          </p:cNvPr>
          <p:cNvPicPr>
            <a:picLocks noChangeAspect="1"/>
          </p:cNvPicPr>
          <p:nvPr userDrawn="1"/>
        </p:nvPicPr>
        <p:blipFill>
          <a:blip r:embed="rId3"/>
          <a:stretch>
            <a:fillRect/>
          </a:stretch>
        </p:blipFill>
        <p:spPr>
          <a:xfrm>
            <a:off x="7650342" y="4660555"/>
            <a:ext cx="1220830" cy="338357"/>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r="18500" b="19391"/>
          <a:stretch/>
        </p:blipFill>
        <p:spPr>
          <a:xfrm>
            <a:off x="8322384" y="3703326"/>
            <a:ext cx="821616" cy="812640"/>
          </a:xfrm>
          <a:prstGeom prst="rect">
            <a:avLst/>
          </a:prstGeom>
        </p:spPr>
      </p:pic>
      <p:grpSp>
        <p:nvGrpSpPr>
          <p:cNvPr id="11" name="Group 10"/>
          <p:cNvGrpSpPr/>
          <p:nvPr userDrawn="1"/>
        </p:nvGrpSpPr>
        <p:grpSpPr>
          <a:xfrm>
            <a:off x="6528597" y="4752600"/>
            <a:ext cx="1196161" cy="261610"/>
            <a:chOff x="8616280" y="6285754"/>
            <a:chExt cx="1594881" cy="348812"/>
          </a:xfrm>
        </p:grpSpPr>
        <p:sp>
          <p:nvSpPr>
            <p:cNvPr id="12" name="TextBox 11"/>
            <p:cNvSpPr txBox="1"/>
            <p:nvPr userDrawn="1"/>
          </p:nvSpPr>
          <p:spPr>
            <a:xfrm>
              <a:off x="8616280" y="6285754"/>
              <a:ext cx="1594881" cy="348812"/>
            </a:xfrm>
            <a:prstGeom prst="rect">
              <a:avLst/>
            </a:prstGeom>
            <a:noFill/>
          </p:spPr>
          <p:txBody>
            <a:bodyPr wrap="none" rtlCol="0">
              <a:spAutoFit/>
            </a:bodyPr>
            <a:lstStyle/>
            <a:p>
              <a:r>
                <a:rPr lang="en-US" sz="1100">
                  <a:solidFill>
                    <a:schemeClr val="tx1"/>
                  </a:solidFill>
                </a:rPr>
                <a:t>Made with       by </a:t>
              </a:r>
            </a:p>
          </p:txBody>
        </p:sp>
        <p:sp>
          <p:nvSpPr>
            <p:cNvPr id="13" name="Freeform 290"/>
            <p:cNvSpPr/>
            <p:nvPr userDrawn="1"/>
          </p:nvSpPr>
          <p:spPr>
            <a:xfrm>
              <a:off x="9544347" y="6374509"/>
              <a:ext cx="152053" cy="130265"/>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9193680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ver">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59532" y="-590106"/>
            <a:ext cx="8424936" cy="1477328"/>
          </a:xfrm>
        </p:spPr>
        <p:txBody>
          <a:bodyPr wrap="square" anchor="b">
            <a:spAutoFit/>
          </a:bodyPr>
          <a:lstStyle>
            <a:lvl1pPr algn="ctr">
              <a:defRPr sz="4500">
                <a:solidFill>
                  <a:schemeClr val="bg1"/>
                </a:solidFill>
              </a:defRPr>
            </a:lvl1pPr>
          </a:lstStyle>
          <a:p>
            <a:r>
              <a:rPr lang="en-US"/>
              <a:t>Click to edit Master title style</a:t>
            </a:r>
          </a:p>
        </p:txBody>
      </p:sp>
      <p:sp>
        <p:nvSpPr>
          <p:cNvPr id="7" name="Rectangle 6"/>
          <p:cNvSpPr/>
          <p:nvPr userDrawn="1"/>
        </p:nvSpPr>
        <p:spPr>
          <a:xfrm>
            <a:off x="0" y="4515966"/>
            <a:ext cx="9144000" cy="627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8" name="Picture 7">
            <a:hlinkClick r:id="rId2"/>
          </p:cNvPr>
          <p:cNvPicPr>
            <a:picLocks noChangeAspect="1"/>
          </p:cNvPicPr>
          <p:nvPr userDrawn="1"/>
        </p:nvPicPr>
        <p:blipFill>
          <a:blip r:embed="rId3"/>
          <a:stretch>
            <a:fillRect/>
          </a:stretch>
        </p:blipFill>
        <p:spPr>
          <a:xfrm>
            <a:off x="7650342" y="4660557"/>
            <a:ext cx="1220830" cy="33835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6746" y="1069850"/>
            <a:ext cx="4753855" cy="3929061"/>
          </a:xfrm>
          <a:prstGeom prst="rect">
            <a:avLst/>
          </a:prstGeom>
          <a:effectLst>
            <a:reflection blurRad="6350" stA="52000" endA="300" endPos="35000" dir="5400000" sy="-100000" algn="bl" rotWithShape="0"/>
          </a:effectLst>
        </p:spPr>
      </p:pic>
      <p:sp>
        <p:nvSpPr>
          <p:cNvPr id="9" name="Picture Placeholder 8"/>
          <p:cNvSpPr>
            <a:spLocks noGrp="1"/>
          </p:cNvSpPr>
          <p:nvPr>
            <p:ph type="pic" sz="quarter" idx="10"/>
          </p:nvPr>
        </p:nvSpPr>
        <p:spPr>
          <a:xfrm>
            <a:off x="1117458" y="1275609"/>
            <a:ext cx="4212431" cy="2376041"/>
          </a:xfrm>
        </p:spPr>
        <p:txBody>
          <a:bodyPr/>
          <a:lstStyle>
            <a:lvl1pPr>
              <a:defRPr>
                <a:solidFill>
                  <a:schemeClr val="bg1"/>
                </a:solidFill>
              </a:defRPr>
            </a:lvl1pPr>
          </a:lstStyle>
          <a:p>
            <a:endParaRPr lang="en-US"/>
          </a:p>
        </p:txBody>
      </p:sp>
      <p:pic>
        <p:nvPicPr>
          <p:cNvPr id="10" name="Picture 9"/>
          <p:cNvPicPr>
            <a:picLocks noChangeAspect="1"/>
          </p:cNvPicPr>
          <p:nvPr userDrawn="1"/>
        </p:nvPicPr>
        <p:blipFill rotWithShape="1">
          <a:blip r:embed="rId5" cstate="print">
            <a:extLst>
              <a:ext uri="{28A0092B-C50C-407E-A947-70E740481C1C}">
                <a14:useLocalDpi xmlns:a14="http://schemas.microsoft.com/office/drawing/2010/main" val="0"/>
              </a:ext>
            </a:extLst>
          </a:blip>
          <a:srcRect r="18500" b="19391"/>
          <a:stretch/>
        </p:blipFill>
        <p:spPr>
          <a:xfrm>
            <a:off x="8322384" y="3703326"/>
            <a:ext cx="821616" cy="812640"/>
          </a:xfrm>
          <a:prstGeom prst="rect">
            <a:avLst/>
          </a:prstGeom>
        </p:spPr>
      </p:pic>
    </p:spTree>
    <p:extLst>
      <p:ext uri="{BB962C8B-B14F-4D97-AF65-F5344CB8AC3E}">
        <p14:creationId xmlns:p14="http://schemas.microsoft.com/office/powerpoint/2010/main" val="15930828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Right">
    <p:spTree>
      <p:nvGrpSpPr>
        <p:cNvPr id="1" name=""/>
        <p:cNvGrpSpPr/>
        <p:nvPr/>
      </p:nvGrpSpPr>
      <p:grpSpPr>
        <a:xfrm>
          <a:off x="0" y="0"/>
          <a:ext cx="0" cy="0"/>
          <a:chOff x="0" y="0"/>
          <a:chExt cx="0" cy="0"/>
        </a:xfrm>
      </p:grpSpPr>
      <p:sp>
        <p:nvSpPr>
          <p:cNvPr id="10" name="Sous-titre 2"/>
          <p:cNvSpPr>
            <a:spLocks noGrp="1"/>
          </p:cNvSpPr>
          <p:nvPr>
            <p:ph type="subTitle" idx="1"/>
          </p:nvPr>
        </p:nvSpPr>
        <p:spPr>
          <a:xfrm>
            <a:off x="1630388" y="635375"/>
            <a:ext cx="7056413" cy="369332"/>
          </a:xfrm>
        </p:spPr>
        <p:txBody>
          <a:bodyPr wrap="square" anchor="ctr">
            <a:spAutoFit/>
          </a:bodyPr>
          <a:lstStyle>
            <a:lvl1pPr marL="0" indent="0" algn="r">
              <a:buNone/>
              <a:defRPr sz="1800" cap="none"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257163" indent="0" algn="ctr">
              <a:buNone/>
              <a:defRPr>
                <a:solidFill>
                  <a:schemeClr val="tx1">
                    <a:tint val="75000"/>
                  </a:schemeClr>
                </a:solidFill>
              </a:defRPr>
            </a:lvl2pPr>
            <a:lvl3pPr marL="514325" indent="0" algn="ctr">
              <a:buNone/>
              <a:defRPr>
                <a:solidFill>
                  <a:schemeClr val="tx1">
                    <a:tint val="75000"/>
                  </a:schemeClr>
                </a:solidFill>
              </a:defRPr>
            </a:lvl3pPr>
            <a:lvl4pPr marL="771487" indent="0" algn="ctr">
              <a:buNone/>
              <a:defRPr>
                <a:solidFill>
                  <a:schemeClr val="tx1">
                    <a:tint val="75000"/>
                  </a:schemeClr>
                </a:solidFill>
              </a:defRPr>
            </a:lvl4pPr>
            <a:lvl5pPr marL="1028649" indent="0" algn="ctr">
              <a:buNone/>
              <a:defRPr>
                <a:solidFill>
                  <a:schemeClr val="tx1">
                    <a:tint val="75000"/>
                  </a:schemeClr>
                </a:solidFill>
              </a:defRPr>
            </a:lvl5pPr>
            <a:lvl6pPr marL="1285811" indent="0" algn="ctr">
              <a:buNone/>
              <a:defRPr>
                <a:solidFill>
                  <a:schemeClr val="tx1">
                    <a:tint val="75000"/>
                  </a:schemeClr>
                </a:solidFill>
              </a:defRPr>
            </a:lvl6pPr>
            <a:lvl7pPr marL="1542973" indent="0" algn="ctr">
              <a:buNone/>
              <a:defRPr>
                <a:solidFill>
                  <a:schemeClr val="tx1">
                    <a:tint val="75000"/>
                  </a:schemeClr>
                </a:solidFill>
              </a:defRPr>
            </a:lvl7pPr>
            <a:lvl8pPr marL="1800135" indent="0" algn="ctr">
              <a:buNone/>
              <a:defRPr>
                <a:solidFill>
                  <a:schemeClr val="tx1">
                    <a:tint val="75000"/>
                  </a:schemeClr>
                </a:solidFill>
              </a:defRPr>
            </a:lvl8pPr>
            <a:lvl9pPr marL="2057298" indent="0" algn="ctr">
              <a:buNone/>
              <a:defRPr>
                <a:solidFill>
                  <a:schemeClr val="tx1">
                    <a:tint val="75000"/>
                  </a:schemeClr>
                </a:solidFill>
              </a:defRPr>
            </a:lvl9pPr>
          </a:lstStyle>
          <a:p>
            <a:r>
              <a:rPr lang="en-US"/>
              <a:t>Click to edit Master subtitle style</a:t>
            </a:r>
          </a:p>
        </p:txBody>
      </p:sp>
      <p:sp>
        <p:nvSpPr>
          <p:cNvPr id="11" name="Espace réservé du titre 1"/>
          <p:cNvSpPr>
            <a:spLocks noGrp="1"/>
          </p:cNvSpPr>
          <p:nvPr>
            <p:ph type="title"/>
          </p:nvPr>
        </p:nvSpPr>
        <p:spPr>
          <a:xfrm>
            <a:off x="1630388" y="228381"/>
            <a:ext cx="7056413" cy="438912"/>
          </a:xfrm>
          <a:prstGeom prst="rect">
            <a:avLst/>
          </a:prstGeom>
        </p:spPr>
        <p:txBody>
          <a:bodyPr vert="horz" lIns="91440" tIns="45720" rIns="91440" bIns="45720" rtlCol="0" anchor="ctr">
            <a:noAutofit/>
          </a:bodyPr>
          <a:lstStyle>
            <a:lvl1pPr algn="r">
              <a:defRPr sz="2400" cap="all" baseline="0">
                <a:solidFill>
                  <a:srgbClr val="2F3A46"/>
                </a:solidFill>
              </a:defRPr>
            </a:lvl1pPr>
          </a:lstStyle>
          <a:p>
            <a:r>
              <a:rPr lang="en-US"/>
              <a:t>Click to edit Master title style</a:t>
            </a:r>
          </a:p>
        </p:txBody>
      </p:sp>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048512" y="4330860"/>
            <a:ext cx="1095488" cy="812640"/>
          </a:xfrm>
          <a:prstGeom prst="rect">
            <a:avLst/>
          </a:prstGeom>
        </p:spPr>
      </p:pic>
      <p:grpSp>
        <p:nvGrpSpPr>
          <p:cNvPr id="23" name="Group 22"/>
          <p:cNvGrpSpPr/>
          <p:nvPr userDrawn="1"/>
        </p:nvGrpSpPr>
        <p:grpSpPr>
          <a:xfrm>
            <a:off x="328167" y="4677984"/>
            <a:ext cx="439241" cy="329430"/>
            <a:chOff x="186858" y="6096003"/>
            <a:chExt cx="580550" cy="580549"/>
          </a:xfrm>
          <a:solidFill>
            <a:schemeClr val="bg1">
              <a:lumMod val="75000"/>
              <a:alpha val="25000"/>
            </a:schemeClr>
          </a:solidFill>
        </p:grpSpPr>
        <p:sp>
          <p:nvSpPr>
            <p:cNvPr id="24" name="Rectangle 2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GeosansLight" panose="02000603020000020003"/>
              </a:endParaRPr>
            </a:p>
          </p:txBody>
        </p:sp>
        <p:sp>
          <p:nvSpPr>
            <p:cNvPr id="25" name="Rectangle 24"/>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26" name="Slide Number Placeholder 5"/>
          <p:cNvSpPr>
            <a:spLocks noGrp="1"/>
          </p:cNvSpPr>
          <p:nvPr>
            <p:ph type="sldNum" sz="quarter" idx="12"/>
          </p:nvPr>
        </p:nvSpPr>
        <p:spPr>
          <a:xfrm>
            <a:off x="328167" y="4677984"/>
            <a:ext cx="439241" cy="292828"/>
          </a:xfrm>
          <a:prstGeom prst="rect">
            <a:avLst/>
          </a:prstGeom>
        </p:spPr>
        <p:txBody>
          <a:bodyPr anchor="ctr"/>
          <a:lstStyle>
            <a:lvl1pPr algn="ctr">
              <a:defRPr sz="900">
                <a:solidFill>
                  <a:srgbClr val="2F3A46"/>
                </a:solidFill>
              </a:defRPr>
            </a:lvl1pPr>
          </a:lstStyle>
          <a:p>
            <a:fld id="{F68327C5-B821-4FE9-A59A-A60D9EB59A9A}" type="slidenum">
              <a:rPr lang="en-US" smtClean="0"/>
              <a:pPr/>
              <a:t>‹Nº›</a:t>
            </a:fld>
            <a:endParaRPr lang="en-US"/>
          </a:p>
        </p:txBody>
      </p:sp>
      <p:grpSp>
        <p:nvGrpSpPr>
          <p:cNvPr id="3" name="Group 2"/>
          <p:cNvGrpSpPr/>
          <p:nvPr userDrawn="1"/>
        </p:nvGrpSpPr>
        <p:grpSpPr>
          <a:xfrm>
            <a:off x="179512" y="177806"/>
            <a:ext cx="1435522" cy="540060"/>
            <a:chOff x="7584449" y="237075"/>
            <a:chExt cx="1435522" cy="720080"/>
          </a:xfrm>
        </p:grpSpPr>
        <p:pic>
          <p:nvPicPr>
            <p:cNvPr id="13" name="Picture 12"/>
            <p:cNvPicPr>
              <a:picLocks noChangeAspect="1"/>
            </p:cNvPicPr>
            <p:nvPr userDrawn="1"/>
          </p:nvPicPr>
          <p:blipFill>
            <a:blip r:embed="rId3"/>
            <a:stretch>
              <a:fillRect/>
            </a:stretch>
          </p:blipFill>
          <p:spPr>
            <a:xfrm>
              <a:off x="7668344" y="421437"/>
              <a:ext cx="1267733" cy="351357"/>
            </a:xfrm>
            <a:prstGeom prst="rect">
              <a:avLst/>
            </a:prstGeom>
          </p:spPr>
        </p:pic>
        <p:sp>
          <p:nvSpPr>
            <p:cNvPr id="2" name="Rectangle 1"/>
            <p:cNvSpPr/>
            <p:nvPr userDrawn="1"/>
          </p:nvSpPr>
          <p:spPr>
            <a:xfrm>
              <a:off x="7584449" y="237075"/>
              <a:ext cx="1435522"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81770442"/>
      </p:ext>
    </p:extLst>
  </p:cSld>
  <p:clrMapOvr>
    <a:masterClrMapping/>
  </p:clrMapOvr>
  <p:extLst>
    <p:ext uri="{DCECCB84-F9BA-43D5-87BE-67443E8EF086}">
      <p15:sldGuideLst xmlns:p15="http://schemas.microsoft.com/office/powerpoint/2012/main">
        <p15:guide id="1" pos="3840" userDrawn="1">
          <p15:clr>
            <a:srgbClr val="FBAE40"/>
          </p15:clr>
        </p15:guide>
        <p15:guide id="2" pos="7287" userDrawn="1">
          <p15:clr>
            <a:srgbClr val="FBAE40"/>
          </p15:clr>
        </p15:guide>
        <p15:guide id="3" pos="39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6920DA-0831-5D43-AA82-7741662FB96F}"/>
              </a:ext>
            </a:extLst>
          </p:cNvPr>
          <p:cNvPicPr>
            <a:picLocks noChangeAspect="1"/>
          </p:cNvPicPr>
          <p:nvPr userDrawn="1"/>
        </p:nvPicPr>
        <p:blipFill rotWithShape="1">
          <a:blip r:embed="rId2"/>
          <a:srcRect l="88730" b="81517"/>
          <a:stretch/>
        </p:blipFill>
        <p:spPr>
          <a:xfrm>
            <a:off x="8113486" y="0"/>
            <a:ext cx="1030514" cy="950686"/>
          </a:xfrm>
          <a:prstGeom prst="rect">
            <a:avLst/>
          </a:prstGeom>
        </p:spPr>
      </p:pic>
    </p:spTree>
    <p:extLst>
      <p:ext uri="{BB962C8B-B14F-4D97-AF65-F5344CB8AC3E}">
        <p14:creationId xmlns:p14="http://schemas.microsoft.com/office/powerpoint/2010/main" val="10708572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Left">
    <p:spTree>
      <p:nvGrpSpPr>
        <p:cNvPr id="1" name=""/>
        <p:cNvGrpSpPr/>
        <p:nvPr/>
      </p:nvGrpSpPr>
      <p:grpSpPr>
        <a:xfrm>
          <a:off x="0" y="0"/>
          <a:ext cx="0" cy="0"/>
          <a:chOff x="0" y="0"/>
          <a:chExt cx="0" cy="0"/>
        </a:xfrm>
      </p:grpSpPr>
      <p:sp>
        <p:nvSpPr>
          <p:cNvPr id="10" name="Sous-titre 2"/>
          <p:cNvSpPr>
            <a:spLocks noGrp="1"/>
          </p:cNvSpPr>
          <p:nvPr>
            <p:ph type="subTitle" idx="1"/>
          </p:nvPr>
        </p:nvSpPr>
        <p:spPr>
          <a:xfrm>
            <a:off x="467915" y="635375"/>
            <a:ext cx="7056413" cy="369332"/>
          </a:xfrm>
        </p:spPr>
        <p:txBody>
          <a:bodyPr wrap="square" anchor="ctr">
            <a:spAutoFit/>
          </a:bodyPr>
          <a:lstStyle>
            <a:lvl1pPr marL="0" indent="0" algn="l">
              <a:buNone/>
              <a:defRPr sz="1800" cap="none"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257163" indent="0" algn="ctr">
              <a:buNone/>
              <a:defRPr>
                <a:solidFill>
                  <a:schemeClr val="tx1">
                    <a:tint val="75000"/>
                  </a:schemeClr>
                </a:solidFill>
              </a:defRPr>
            </a:lvl2pPr>
            <a:lvl3pPr marL="514325" indent="0" algn="ctr">
              <a:buNone/>
              <a:defRPr>
                <a:solidFill>
                  <a:schemeClr val="tx1">
                    <a:tint val="75000"/>
                  </a:schemeClr>
                </a:solidFill>
              </a:defRPr>
            </a:lvl3pPr>
            <a:lvl4pPr marL="771487" indent="0" algn="ctr">
              <a:buNone/>
              <a:defRPr>
                <a:solidFill>
                  <a:schemeClr val="tx1">
                    <a:tint val="75000"/>
                  </a:schemeClr>
                </a:solidFill>
              </a:defRPr>
            </a:lvl4pPr>
            <a:lvl5pPr marL="1028649" indent="0" algn="ctr">
              <a:buNone/>
              <a:defRPr>
                <a:solidFill>
                  <a:schemeClr val="tx1">
                    <a:tint val="75000"/>
                  </a:schemeClr>
                </a:solidFill>
              </a:defRPr>
            </a:lvl5pPr>
            <a:lvl6pPr marL="1285811" indent="0" algn="ctr">
              <a:buNone/>
              <a:defRPr>
                <a:solidFill>
                  <a:schemeClr val="tx1">
                    <a:tint val="75000"/>
                  </a:schemeClr>
                </a:solidFill>
              </a:defRPr>
            </a:lvl6pPr>
            <a:lvl7pPr marL="1542973" indent="0" algn="ctr">
              <a:buNone/>
              <a:defRPr>
                <a:solidFill>
                  <a:schemeClr val="tx1">
                    <a:tint val="75000"/>
                  </a:schemeClr>
                </a:solidFill>
              </a:defRPr>
            </a:lvl7pPr>
            <a:lvl8pPr marL="1800135" indent="0" algn="ctr">
              <a:buNone/>
              <a:defRPr>
                <a:solidFill>
                  <a:schemeClr val="tx1">
                    <a:tint val="75000"/>
                  </a:schemeClr>
                </a:solidFill>
              </a:defRPr>
            </a:lvl8pPr>
            <a:lvl9pPr marL="2057298" indent="0" algn="ctr">
              <a:buNone/>
              <a:defRPr>
                <a:solidFill>
                  <a:schemeClr val="tx1">
                    <a:tint val="75000"/>
                  </a:schemeClr>
                </a:solidFill>
              </a:defRPr>
            </a:lvl9pPr>
          </a:lstStyle>
          <a:p>
            <a:r>
              <a:rPr lang="en-US"/>
              <a:t>Click to edit Master subtitle style</a:t>
            </a:r>
          </a:p>
        </p:txBody>
      </p:sp>
      <p:sp>
        <p:nvSpPr>
          <p:cNvPr id="11" name="Espace réservé du titre 1"/>
          <p:cNvSpPr>
            <a:spLocks noGrp="1"/>
          </p:cNvSpPr>
          <p:nvPr>
            <p:ph type="title"/>
          </p:nvPr>
        </p:nvSpPr>
        <p:spPr>
          <a:xfrm>
            <a:off x="467915" y="228381"/>
            <a:ext cx="7056413" cy="438912"/>
          </a:xfrm>
          <a:prstGeom prst="rect">
            <a:avLst/>
          </a:prstGeom>
        </p:spPr>
        <p:txBody>
          <a:bodyPr vert="horz" lIns="91440" tIns="45720" rIns="91440" bIns="45720" rtlCol="0" anchor="ctr">
            <a:noAutofit/>
          </a:bodyPr>
          <a:lstStyle>
            <a:lvl1pPr algn="l">
              <a:defRPr sz="2400" cap="all" baseline="0">
                <a:solidFill>
                  <a:srgbClr val="2F3A46"/>
                </a:solidFill>
              </a:defRPr>
            </a:lvl1pPr>
          </a:lstStyle>
          <a:p>
            <a:r>
              <a:rPr lang="en-US"/>
              <a:t>Click to edit Master title style</a:t>
            </a:r>
          </a:p>
        </p:txBody>
      </p:sp>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048512" y="4330860"/>
            <a:ext cx="1095488" cy="812640"/>
          </a:xfrm>
          <a:prstGeom prst="rect">
            <a:avLst/>
          </a:prstGeom>
        </p:spPr>
      </p:pic>
      <p:grpSp>
        <p:nvGrpSpPr>
          <p:cNvPr id="23" name="Group 22"/>
          <p:cNvGrpSpPr/>
          <p:nvPr userDrawn="1"/>
        </p:nvGrpSpPr>
        <p:grpSpPr>
          <a:xfrm>
            <a:off x="328167" y="4677984"/>
            <a:ext cx="439241" cy="329430"/>
            <a:chOff x="186858" y="6096003"/>
            <a:chExt cx="580550" cy="580549"/>
          </a:xfrm>
          <a:solidFill>
            <a:schemeClr val="bg1">
              <a:lumMod val="75000"/>
              <a:alpha val="25000"/>
            </a:schemeClr>
          </a:solidFill>
        </p:grpSpPr>
        <p:sp>
          <p:nvSpPr>
            <p:cNvPr id="24" name="Rectangle 2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GeosansLight" panose="02000603020000020003"/>
              </a:endParaRPr>
            </a:p>
          </p:txBody>
        </p:sp>
        <p:sp>
          <p:nvSpPr>
            <p:cNvPr id="25" name="Rectangle 24"/>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26" name="Slide Number Placeholder 5"/>
          <p:cNvSpPr>
            <a:spLocks noGrp="1"/>
          </p:cNvSpPr>
          <p:nvPr>
            <p:ph type="sldNum" sz="quarter" idx="12"/>
          </p:nvPr>
        </p:nvSpPr>
        <p:spPr>
          <a:xfrm>
            <a:off x="328167" y="4677984"/>
            <a:ext cx="439241" cy="292828"/>
          </a:xfrm>
          <a:prstGeom prst="rect">
            <a:avLst/>
          </a:prstGeom>
        </p:spPr>
        <p:txBody>
          <a:bodyPr anchor="ctr"/>
          <a:lstStyle>
            <a:lvl1pPr algn="ctr">
              <a:defRPr sz="900">
                <a:solidFill>
                  <a:srgbClr val="2F3A46"/>
                </a:solidFill>
              </a:defRPr>
            </a:lvl1pPr>
          </a:lstStyle>
          <a:p>
            <a:fld id="{F68327C5-B821-4FE9-A59A-A60D9EB59A9A}" type="slidenum">
              <a:rPr lang="en-US" smtClean="0"/>
              <a:pPr/>
              <a:t>‹Nº›</a:t>
            </a:fld>
            <a:endParaRPr lang="en-US"/>
          </a:p>
        </p:txBody>
      </p:sp>
      <p:grpSp>
        <p:nvGrpSpPr>
          <p:cNvPr id="3" name="Group 2"/>
          <p:cNvGrpSpPr/>
          <p:nvPr userDrawn="1"/>
        </p:nvGrpSpPr>
        <p:grpSpPr>
          <a:xfrm>
            <a:off x="7584449" y="177806"/>
            <a:ext cx="1435522" cy="540060"/>
            <a:chOff x="7584449" y="237075"/>
            <a:chExt cx="1435522" cy="720080"/>
          </a:xfrm>
        </p:grpSpPr>
        <p:pic>
          <p:nvPicPr>
            <p:cNvPr id="13" name="Picture 12"/>
            <p:cNvPicPr>
              <a:picLocks noChangeAspect="1"/>
            </p:cNvPicPr>
            <p:nvPr userDrawn="1"/>
          </p:nvPicPr>
          <p:blipFill>
            <a:blip r:embed="rId3"/>
            <a:stretch>
              <a:fillRect/>
            </a:stretch>
          </p:blipFill>
          <p:spPr>
            <a:xfrm>
              <a:off x="7668344" y="421437"/>
              <a:ext cx="1267733" cy="351357"/>
            </a:xfrm>
            <a:prstGeom prst="rect">
              <a:avLst/>
            </a:prstGeom>
          </p:spPr>
        </p:pic>
        <p:sp>
          <p:nvSpPr>
            <p:cNvPr id="2" name="Rectangle 1"/>
            <p:cNvSpPr/>
            <p:nvPr userDrawn="1"/>
          </p:nvSpPr>
          <p:spPr>
            <a:xfrm>
              <a:off x="7584449" y="237075"/>
              <a:ext cx="1435522"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7953230"/>
      </p:ext>
    </p:extLst>
  </p:cSld>
  <p:clrMapOvr>
    <a:masterClrMapping/>
  </p:clrMapOvr>
  <p:extLst>
    <p:ext uri="{DCECCB84-F9BA-43D5-87BE-67443E8EF086}">
      <p15:sldGuideLst xmlns:p15="http://schemas.microsoft.com/office/powerpoint/2012/main">
        <p15:guide id="1" pos="3840" userDrawn="1">
          <p15:clr>
            <a:srgbClr val="FBAE40"/>
          </p15:clr>
        </p15:guide>
        <p15:guide id="2" pos="7287" userDrawn="1">
          <p15:clr>
            <a:srgbClr val="FBAE40"/>
          </p15:clr>
        </p15:guide>
        <p15:guide id="3" pos="393"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Right (dark)">
    <p:bg>
      <p:bgPr>
        <a:solidFill>
          <a:srgbClr val="222A35"/>
        </a:solidFill>
        <a:effectLst/>
      </p:bgPr>
    </p:bg>
    <p:spTree>
      <p:nvGrpSpPr>
        <p:cNvPr id="1" name=""/>
        <p:cNvGrpSpPr/>
        <p:nvPr/>
      </p:nvGrpSpPr>
      <p:grpSpPr>
        <a:xfrm>
          <a:off x="0" y="0"/>
          <a:ext cx="0" cy="0"/>
          <a:chOff x="0" y="0"/>
          <a:chExt cx="0" cy="0"/>
        </a:xfrm>
      </p:grpSpPr>
      <p:sp>
        <p:nvSpPr>
          <p:cNvPr id="10" name="Sous-titre 2"/>
          <p:cNvSpPr>
            <a:spLocks noGrp="1"/>
          </p:cNvSpPr>
          <p:nvPr>
            <p:ph type="subTitle" idx="1"/>
          </p:nvPr>
        </p:nvSpPr>
        <p:spPr>
          <a:xfrm>
            <a:off x="1630388" y="666151"/>
            <a:ext cx="7056413" cy="307777"/>
          </a:xfrm>
        </p:spPr>
        <p:txBody>
          <a:bodyPr wrap="square" anchor="ctr">
            <a:spAutoFit/>
          </a:bodyPr>
          <a:lstStyle>
            <a:lvl1pPr marL="0" indent="0" algn="r">
              <a:buNone/>
              <a:defRPr sz="1400" cap="none" baseline="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vl2pPr marL="257163" indent="0" algn="ctr">
              <a:buNone/>
              <a:defRPr>
                <a:solidFill>
                  <a:schemeClr val="tx1">
                    <a:tint val="75000"/>
                  </a:schemeClr>
                </a:solidFill>
              </a:defRPr>
            </a:lvl2pPr>
            <a:lvl3pPr marL="514325" indent="0" algn="ctr">
              <a:buNone/>
              <a:defRPr>
                <a:solidFill>
                  <a:schemeClr val="tx1">
                    <a:tint val="75000"/>
                  </a:schemeClr>
                </a:solidFill>
              </a:defRPr>
            </a:lvl3pPr>
            <a:lvl4pPr marL="771487" indent="0" algn="ctr">
              <a:buNone/>
              <a:defRPr>
                <a:solidFill>
                  <a:schemeClr val="tx1">
                    <a:tint val="75000"/>
                  </a:schemeClr>
                </a:solidFill>
              </a:defRPr>
            </a:lvl4pPr>
            <a:lvl5pPr marL="1028649" indent="0" algn="ctr">
              <a:buNone/>
              <a:defRPr>
                <a:solidFill>
                  <a:schemeClr val="tx1">
                    <a:tint val="75000"/>
                  </a:schemeClr>
                </a:solidFill>
              </a:defRPr>
            </a:lvl5pPr>
            <a:lvl6pPr marL="1285811" indent="0" algn="ctr">
              <a:buNone/>
              <a:defRPr>
                <a:solidFill>
                  <a:schemeClr val="tx1">
                    <a:tint val="75000"/>
                  </a:schemeClr>
                </a:solidFill>
              </a:defRPr>
            </a:lvl6pPr>
            <a:lvl7pPr marL="1542973" indent="0" algn="ctr">
              <a:buNone/>
              <a:defRPr>
                <a:solidFill>
                  <a:schemeClr val="tx1">
                    <a:tint val="75000"/>
                  </a:schemeClr>
                </a:solidFill>
              </a:defRPr>
            </a:lvl7pPr>
            <a:lvl8pPr marL="1800135" indent="0" algn="ctr">
              <a:buNone/>
              <a:defRPr>
                <a:solidFill>
                  <a:schemeClr val="tx1">
                    <a:tint val="75000"/>
                  </a:schemeClr>
                </a:solidFill>
              </a:defRPr>
            </a:lvl8pPr>
            <a:lvl9pPr marL="2057298" indent="0" algn="ctr">
              <a:buNone/>
              <a:defRPr>
                <a:solidFill>
                  <a:schemeClr val="tx1">
                    <a:tint val="75000"/>
                  </a:schemeClr>
                </a:solidFill>
              </a:defRPr>
            </a:lvl9pPr>
          </a:lstStyle>
          <a:p>
            <a:r>
              <a:rPr lang="en-US"/>
              <a:t>Click to edit Master subtitle style</a:t>
            </a:r>
          </a:p>
        </p:txBody>
      </p:sp>
      <p:sp>
        <p:nvSpPr>
          <p:cNvPr id="11" name="Espace réservé du titre 1"/>
          <p:cNvSpPr>
            <a:spLocks noGrp="1"/>
          </p:cNvSpPr>
          <p:nvPr>
            <p:ph type="title"/>
          </p:nvPr>
        </p:nvSpPr>
        <p:spPr>
          <a:xfrm>
            <a:off x="1630388" y="228381"/>
            <a:ext cx="7056413" cy="438912"/>
          </a:xfrm>
          <a:prstGeom prst="rect">
            <a:avLst/>
          </a:prstGeom>
        </p:spPr>
        <p:txBody>
          <a:bodyPr vert="horz" lIns="91440" tIns="45720" rIns="91440" bIns="45720" rtlCol="0" anchor="ctr">
            <a:noAutofit/>
          </a:bodyPr>
          <a:lstStyle>
            <a:lvl1pPr algn="r">
              <a:defRPr sz="2100" cap="small" baseline="0">
                <a:solidFill>
                  <a:schemeClr val="bg1"/>
                </a:solidFill>
              </a:defRPr>
            </a:lvl1pPr>
          </a:lstStyle>
          <a:p>
            <a:r>
              <a:rPr lang="en-US"/>
              <a:t>Click to edit Master title style</a:t>
            </a:r>
          </a:p>
        </p:txBody>
      </p:sp>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048512" y="4330860"/>
            <a:ext cx="1095488" cy="812640"/>
          </a:xfrm>
          <a:prstGeom prst="rect">
            <a:avLst/>
          </a:prstGeom>
        </p:spPr>
      </p:pic>
      <p:grpSp>
        <p:nvGrpSpPr>
          <p:cNvPr id="23" name="Group 22"/>
          <p:cNvGrpSpPr/>
          <p:nvPr userDrawn="1"/>
        </p:nvGrpSpPr>
        <p:grpSpPr>
          <a:xfrm>
            <a:off x="328167" y="4677984"/>
            <a:ext cx="439241" cy="329430"/>
            <a:chOff x="186858" y="6096003"/>
            <a:chExt cx="580550" cy="580549"/>
          </a:xfrm>
          <a:solidFill>
            <a:schemeClr val="bg1">
              <a:lumMod val="75000"/>
              <a:alpha val="25000"/>
            </a:schemeClr>
          </a:solidFill>
        </p:grpSpPr>
        <p:sp>
          <p:nvSpPr>
            <p:cNvPr id="24" name="Rectangle 2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GeosansLight" panose="02000603020000020003"/>
              </a:endParaRPr>
            </a:p>
          </p:txBody>
        </p:sp>
        <p:sp>
          <p:nvSpPr>
            <p:cNvPr id="25" name="Rectangle 24"/>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26" name="Slide Number Placeholder 5"/>
          <p:cNvSpPr>
            <a:spLocks noGrp="1"/>
          </p:cNvSpPr>
          <p:nvPr>
            <p:ph type="sldNum" sz="quarter" idx="12"/>
          </p:nvPr>
        </p:nvSpPr>
        <p:spPr>
          <a:xfrm>
            <a:off x="328167" y="4677984"/>
            <a:ext cx="439241" cy="292828"/>
          </a:xfrm>
          <a:prstGeom prst="rect">
            <a:avLst/>
          </a:prstGeom>
        </p:spPr>
        <p:txBody>
          <a:bodyPr anchor="ctr"/>
          <a:lstStyle>
            <a:lvl1pPr algn="ctr">
              <a:defRPr sz="900">
                <a:solidFill>
                  <a:schemeClr val="bg1"/>
                </a:solidFill>
              </a:defRPr>
            </a:lvl1pPr>
          </a:lstStyle>
          <a:p>
            <a:fld id="{F68327C5-B821-4FE9-A59A-A60D9EB59A9A}" type="slidenum">
              <a:rPr lang="en-US" smtClean="0"/>
              <a:pPr/>
              <a:t>‹Nº›</a:t>
            </a:fld>
            <a:endParaRPr lang="en-US"/>
          </a:p>
        </p:txBody>
      </p:sp>
      <p:grpSp>
        <p:nvGrpSpPr>
          <p:cNvPr id="4" name="Group 3"/>
          <p:cNvGrpSpPr/>
          <p:nvPr userDrawn="1"/>
        </p:nvGrpSpPr>
        <p:grpSpPr>
          <a:xfrm>
            <a:off x="179512" y="177806"/>
            <a:ext cx="1435522" cy="540060"/>
            <a:chOff x="179512" y="237075"/>
            <a:chExt cx="1435522" cy="720080"/>
          </a:xfrm>
        </p:grpSpPr>
        <p:pic>
          <p:nvPicPr>
            <p:cNvPr id="14" name="Picture 13"/>
            <p:cNvPicPr>
              <a:picLocks noChangeAspect="1"/>
            </p:cNvPicPr>
            <p:nvPr userDrawn="1"/>
          </p:nvPicPr>
          <p:blipFill>
            <a:blip r:embed="rId3"/>
            <a:stretch>
              <a:fillRect/>
            </a:stretch>
          </p:blipFill>
          <p:spPr>
            <a:xfrm>
              <a:off x="263407" y="421437"/>
              <a:ext cx="1258268" cy="347472"/>
            </a:xfrm>
            <a:prstGeom prst="rect">
              <a:avLst/>
            </a:prstGeom>
          </p:spPr>
        </p:pic>
        <p:sp>
          <p:nvSpPr>
            <p:cNvPr id="2" name="Rectangle 1"/>
            <p:cNvSpPr/>
            <p:nvPr userDrawn="1"/>
          </p:nvSpPr>
          <p:spPr>
            <a:xfrm>
              <a:off x="179512" y="237075"/>
              <a:ext cx="1435522" cy="720080"/>
            </a:xfrm>
            <a:prstGeom prst="rect">
              <a:avLst/>
            </a:prstGeom>
            <a:solidFill>
              <a:srgbClr val="222A35">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7590456"/>
      </p:ext>
    </p:extLst>
  </p:cSld>
  <p:clrMapOvr>
    <a:masterClrMapping/>
  </p:clrMapOvr>
  <p:extLst>
    <p:ext uri="{DCECCB84-F9BA-43D5-87BE-67443E8EF086}">
      <p15:sldGuideLst xmlns:p15="http://schemas.microsoft.com/office/powerpoint/2012/main">
        <p15:guide id="1" pos="3840" userDrawn="1">
          <p15:clr>
            <a:srgbClr val="FBAE40"/>
          </p15:clr>
        </p15:guide>
        <p15:guide id="2" pos="7287" userDrawn="1">
          <p15:clr>
            <a:srgbClr val="FBAE40"/>
          </p15:clr>
        </p15:guide>
        <p15:guide id="3" pos="393"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Left (dark)">
    <p:bg>
      <p:bgPr>
        <a:solidFill>
          <a:srgbClr val="222A35"/>
        </a:solidFill>
        <a:effectLst/>
      </p:bgPr>
    </p:bg>
    <p:spTree>
      <p:nvGrpSpPr>
        <p:cNvPr id="1" name=""/>
        <p:cNvGrpSpPr/>
        <p:nvPr/>
      </p:nvGrpSpPr>
      <p:grpSpPr>
        <a:xfrm>
          <a:off x="0" y="0"/>
          <a:ext cx="0" cy="0"/>
          <a:chOff x="0" y="0"/>
          <a:chExt cx="0" cy="0"/>
        </a:xfrm>
      </p:grpSpPr>
      <p:sp>
        <p:nvSpPr>
          <p:cNvPr id="10" name="Sous-titre 2"/>
          <p:cNvSpPr>
            <a:spLocks noGrp="1"/>
          </p:cNvSpPr>
          <p:nvPr>
            <p:ph type="subTitle" idx="1"/>
          </p:nvPr>
        </p:nvSpPr>
        <p:spPr>
          <a:xfrm>
            <a:off x="467915" y="666151"/>
            <a:ext cx="7056413" cy="307777"/>
          </a:xfrm>
        </p:spPr>
        <p:txBody>
          <a:bodyPr wrap="square" anchor="ctr">
            <a:spAutoFit/>
          </a:bodyPr>
          <a:lstStyle>
            <a:lvl1pPr marL="0" indent="0" algn="l">
              <a:buNone/>
              <a:defRPr sz="1400" cap="none" baseline="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vl2pPr marL="257163" indent="0" algn="ctr">
              <a:buNone/>
              <a:defRPr>
                <a:solidFill>
                  <a:schemeClr val="tx1">
                    <a:tint val="75000"/>
                  </a:schemeClr>
                </a:solidFill>
              </a:defRPr>
            </a:lvl2pPr>
            <a:lvl3pPr marL="514325" indent="0" algn="ctr">
              <a:buNone/>
              <a:defRPr>
                <a:solidFill>
                  <a:schemeClr val="tx1">
                    <a:tint val="75000"/>
                  </a:schemeClr>
                </a:solidFill>
              </a:defRPr>
            </a:lvl3pPr>
            <a:lvl4pPr marL="771487" indent="0" algn="ctr">
              <a:buNone/>
              <a:defRPr>
                <a:solidFill>
                  <a:schemeClr val="tx1">
                    <a:tint val="75000"/>
                  </a:schemeClr>
                </a:solidFill>
              </a:defRPr>
            </a:lvl4pPr>
            <a:lvl5pPr marL="1028649" indent="0" algn="ctr">
              <a:buNone/>
              <a:defRPr>
                <a:solidFill>
                  <a:schemeClr val="tx1">
                    <a:tint val="75000"/>
                  </a:schemeClr>
                </a:solidFill>
              </a:defRPr>
            </a:lvl5pPr>
            <a:lvl6pPr marL="1285811" indent="0" algn="ctr">
              <a:buNone/>
              <a:defRPr>
                <a:solidFill>
                  <a:schemeClr val="tx1">
                    <a:tint val="75000"/>
                  </a:schemeClr>
                </a:solidFill>
              </a:defRPr>
            </a:lvl6pPr>
            <a:lvl7pPr marL="1542973" indent="0" algn="ctr">
              <a:buNone/>
              <a:defRPr>
                <a:solidFill>
                  <a:schemeClr val="tx1">
                    <a:tint val="75000"/>
                  </a:schemeClr>
                </a:solidFill>
              </a:defRPr>
            </a:lvl7pPr>
            <a:lvl8pPr marL="1800135" indent="0" algn="ctr">
              <a:buNone/>
              <a:defRPr>
                <a:solidFill>
                  <a:schemeClr val="tx1">
                    <a:tint val="75000"/>
                  </a:schemeClr>
                </a:solidFill>
              </a:defRPr>
            </a:lvl8pPr>
            <a:lvl9pPr marL="2057298" indent="0" algn="ctr">
              <a:buNone/>
              <a:defRPr>
                <a:solidFill>
                  <a:schemeClr val="tx1">
                    <a:tint val="75000"/>
                  </a:schemeClr>
                </a:solidFill>
              </a:defRPr>
            </a:lvl9pPr>
          </a:lstStyle>
          <a:p>
            <a:r>
              <a:rPr lang="en-US"/>
              <a:t>Click to edit Master subtitle style</a:t>
            </a:r>
          </a:p>
        </p:txBody>
      </p:sp>
      <p:sp>
        <p:nvSpPr>
          <p:cNvPr id="11" name="Espace réservé du titre 1"/>
          <p:cNvSpPr>
            <a:spLocks noGrp="1"/>
          </p:cNvSpPr>
          <p:nvPr>
            <p:ph type="title"/>
          </p:nvPr>
        </p:nvSpPr>
        <p:spPr>
          <a:xfrm>
            <a:off x="467915" y="228381"/>
            <a:ext cx="7056413" cy="438912"/>
          </a:xfrm>
          <a:prstGeom prst="rect">
            <a:avLst/>
          </a:prstGeom>
        </p:spPr>
        <p:txBody>
          <a:bodyPr vert="horz" lIns="91440" tIns="45720" rIns="91440" bIns="45720" rtlCol="0" anchor="ctr">
            <a:noAutofit/>
          </a:bodyPr>
          <a:lstStyle>
            <a:lvl1pPr algn="l">
              <a:defRPr sz="2100" cap="small" baseline="0">
                <a:solidFill>
                  <a:schemeClr val="bg1"/>
                </a:solidFill>
              </a:defRPr>
            </a:lvl1pPr>
          </a:lstStyle>
          <a:p>
            <a:r>
              <a:rPr lang="en-US"/>
              <a:t>Click to edit Master title style</a:t>
            </a:r>
          </a:p>
        </p:txBody>
      </p:sp>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048512" y="4330860"/>
            <a:ext cx="1095488" cy="812640"/>
          </a:xfrm>
          <a:prstGeom prst="rect">
            <a:avLst/>
          </a:prstGeom>
        </p:spPr>
      </p:pic>
      <p:grpSp>
        <p:nvGrpSpPr>
          <p:cNvPr id="23" name="Group 22"/>
          <p:cNvGrpSpPr/>
          <p:nvPr userDrawn="1"/>
        </p:nvGrpSpPr>
        <p:grpSpPr>
          <a:xfrm>
            <a:off x="328167" y="4677984"/>
            <a:ext cx="439241" cy="329430"/>
            <a:chOff x="186858" y="6096003"/>
            <a:chExt cx="580550" cy="580549"/>
          </a:xfrm>
          <a:solidFill>
            <a:schemeClr val="bg1">
              <a:lumMod val="75000"/>
              <a:alpha val="25000"/>
            </a:schemeClr>
          </a:solidFill>
        </p:grpSpPr>
        <p:sp>
          <p:nvSpPr>
            <p:cNvPr id="24" name="Rectangle 2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GeosansLight" panose="02000603020000020003"/>
              </a:endParaRPr>
            </a:p>
          </p:txBody>
        </p:sp>
        <p:sp>
          <p:nvSpPr>
            <p:cNvPr id="25" name="Rectangle 24"/>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26" name="Slide Number Placeholder 5"/>
          <p:cNvSpPr>
            <a:spLocks noGrp="1"/>
          </p:cNvSpPr>
          <p:nvPr>
            <p:ph type="sldNum" sz="quarter" idx="12"/>
          </p:nvPr>
        </p:nvSpPr>
        <p:spPr>
          <a:xfrm>
            <a:off x="328167" y="4677984"/>
            <a:ext cx="439241" cy="292828"/>
          </a:xfrm>
          <a:prstGeom prst="rect">
            <a:avLst/>
          </a:prstGeom>
        </p:spPr>
        <p:txBody>
          <a:bodyPr anchor="ctr"/>
          <a:lstStyle>
            <a:lvl1pPr algn="ctr">
              <a:defRPr sz="900">
                <a:solidFill>
                  <a:schemeClr val="bg1"/>
                </a:solidFill>
              </a:defRPr>
            </a:lvl1pPr>
          </a:lstStyle>
          <a:p>
            <a:fld id="{F68327C5-B821-4FE9-A59A-A60D9EB59A9A}" type="slidenum">
              <a:rPr lang="en-US" smtClean="0"/>
              <a:pPr/>
              <a:t>‹Nº›</a:t>
            </a:fld>
            <a:endParaRPr lang="en-US"/>
          </a:p>
        </p:txBody>
      </p:sp>
      <p:grpSp>
        <p:nvGrpSpPr>
          <p:cNvPr id="16" name="Group 15"/>
          <p:cNvGrpSpPr/>
          <p:nvPr userDrawn="1"/>
        </p:nvGrpSpPr>
        <p:grpSpPr>
          <a:xfrm>
            <a:off x="7584449" y="177806"/>
            <a:ext cx="1435522" cy="540060"/>
            <a:chOff x="179512" y="237075"/>
            <a:chExt cx="1435522" cy="720080"/>
          </a:xfrm>
        </p:grpSpPr>
        <p:pic>
          <p:nvPicPr>
            <p:cNvPr id="17" name="Picture 16"/>
            <p:cNvPicPr>
              <a:picLocks noChangeAspect="1"/>
            </p:cNvPicPr>
            <p:nvPr userDrawn="1"/>
          </p:nvPicPr>
          <p:blipFill>
            <a:blip r:embed="rId3"/>
            <a:stretch>
              <a:fillRect/>
            </a:stretch>
          </p:blipFill>
          <p:spPr>
            <a:xfrm>
              <a:off x="263407" y="421437"/>
              <a:ext cx="1258268" cy="347472"/>
            </a:xfrm>
            <a:prstGeom prst="rect">
              <a:avLst/>
            </a:prstGeom>
          </p:spPr>
        </p:pic>
        <p:sp>
          <p:nvSpPr>
            <p:cNvPr id="18" name="Rectangle 17"/>
            <p:cNvSpPr/>
            <p:nvPr userDrawn="1"/>
          </p:nvSpPr>
          <p:spPr>
            <a:xfrm>
              <a:off x="179512" y="237075"/>
              <a:ext cx="1435522" cy="720080"/>
            </a:xfrm>
            <a:prstGeom prst="rect">
              <a:avLst/>
            </a:prstGeom>
            <a:solidFill>
              <a:srgbClr val="222A35">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06832280"/>
      </p:ext>
    </p:extLst>
  </p:cSld>
  <p:clrMapOvr>
    <a:masterClrMapping/>
  </p:clrMapOvr>
  <p:extLst>
    <p:ext uri="{DCECCB84-F9BA-43D5-87BE-67443E8EF086}">
      <p15:sldGuideLst xmlns:p15="http://schemas.microsoft.com/office/powerpoint/2012/main">
        <p15:guide id="1" pos="3840" userDrawn="1">
          <p15:clr>
            <a:srgbClr val="FBAE40"/>
          </p15:clr>
        </p15:guide>
        <p15:guide id="2" pos="7287" userDrawn="1">
          <p15:clr>
            <a:srgbClr val="FBAE40"/>
          </p15:clr>
        </p15:guide>
        <p15:guide id="3" pos="393"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 Left (dark)">
    <p:bg>
      <p:bgPr>
        <a:solidFill>
          <a:schemeClr val="tx1">
            <a:lumMod val="75000"/>
          </a:schemeClr>
        </a:solidFill>
        <a:effectLst/>
      </p:bgPr>
    </p:bg>
    <p:spTree>
      <p:nvGrpSpPr>
        <p:cNvPr id="1" name=""/>
        <p:cNvGrpSpPr/>
        <p:nvPr/>
      </p:nvGrpSpPr>
      <p:grpSpPr>
        <a:xfrm>
          <a:off x="0" y="0"/>
          <a:ext cx="0" cy="0"/>
          <a:chOff x="0" y="0"/>
          <a:chExt cx="0" cy="0"/>
        </a:xfrm>
      </p:grpSpPr>
      <p:sp>
        <p:nvSpPr>
          <p:cNvPr id="10" name="Sous-titre 2"/>
          <p:cNvSpPr>
            <a:spLocks noGrp="1"/>
          </p:cNvSpPr>
          <p:nvPr>
            <p:ph type="subTitle" idx="1"/>
          </p:nvPr>
        </p:nvSpPr>
        <p:spPr>
          <a:xfrm>
            <a:off x="467915" y="635374"/>
            <a:ext cx="7056413" cy="369332"/>
          </a:xfrm>
        </p:spPr>
        <p:txBody>
          <a:bodyPr vert="horz" wrap="square" lIns="91440" tIns="45720" rIns="91440" bIns="45720" rtlCol="0" anchor="ctr">
            <a:spAutoFit/>
          </a:bodyPr>
          <a:lstStyle>
            <a:lvl1pPr>
              <a:defRPr lang="en-US" sz="1800" cap="none" baseline="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buNone/>
            </a:pPr>
            <a:r>
              <a:rPr lang="en-US"/>
              <a:t>Click to edit Master subtitle style</a:t>
            </a:r>
          </a:p>
        </p:txBody>
      </p:sp>
      <p:sp>
        <p:nvSpPr>
          <p:cNvPr id="11" name="Espace réservé du titre 1"/>
          <p:cNvSpPr>
            <a:spLocks noGrp="1"/>
          </p:cNvSpPr>
          <p:nvPr>
            <p:ph type="title"/>
          </p:nvPr>
        </p:nvSpPr>
        <p:spPr>
          <a:xfrm>
            <a:off x="467915" y="228381"/>
            <a:ext cx="7056413" cy="438912"/>
          </a:xfrm>
          <a:prstGeom prst="rect">
            <a:avLst/>
          </a:prstGeom>
        </p:spPr>
        <p:txBody>
          <a:bodyPr vert="horz" lIns="91440" tIns="45720" rIns="91440" bIns="45720" rtlCol="0" anchor="ctr">
            <a:noAutofit/>
          </a:bodyPr>
          <a:lstStyle>
            <a:lvl1pPr>
              <a:defRPr lang="en-US" dirty="0">
                <a:solidFill>
                  <a:schemeClr val="bg1"/>
                </a:solidFill>
              </a:defRPr>
            </a:lvl1pPr>
          </a:lstStyle>
          <a:p>
            <a:pPr lvl="0" algn="l"/>
            <a:r>
              <a:rPr lang="en-US"/>
              <a:t>Click to edit Master title style</a:t>
            </a:r>
          </a:p>
        </p:txBody>
      </p:sp>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048512" y="4330860"/>
            <a:ext cx="1095488" cy="812640"/>
          </a:xfrm>
          <a:prstGeom prst="rect">
            <a:avLst/>
          </a:prstGeom>
        </p:spPr>
      </p:pic>
      <p:grpSp>
        <p:nvGrpSpPr>
          <p:cNvPr id="23" name="Group 22"/>
          <p:cNvGrpSpPr/>
          <p:nvPr userDrawn="1"/>
        </p:nvGrpSpPr>
        <p:grpSpPr>
          <a:xfrm>
            <a:off x="328167" y="4677984"/>
            <a:ext cx="439241" cy="329430"/>
            <a:chOff x="186858" y="6096003"/>
            <a:chExt cx="580550" cy="580549"/>
          </a:xfrm>
          <a:solidFill>
            <a:schemeClr val="bg1">
              <a:lumMod val="75000"/>
              <a:alpha val="25000"/>
            </a:schemeClr>
          </a:solidFill>
        </p:grpSpPr>
        <p:sp>
          <p:nvSpPr>
            <p:cNvPr id="24" name="Rectangle 2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GeosansLight" panose="02000603020000020003"/>
              </a:endParaRPr>
            </a:p>
          </p:txBody>
        </p:sp>
        <p:sp>
          <p:nvSpPr>
            <p:cNvPr id="25" name="Rectangle 24"/>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26" name="Slide Number Placeholder 5"/>
          <p:cNvSpPr>
            <a:spLocks noGrp="1"/>
          </p:cNvSpPr>
          <p:nvPr>
            <p:ph type="sldNum" sz="quarter" idx="12"/>
          </p:nvPr>
        </p:nvSpPr>
        <p:spPr>
          <a:xfrm>
            <a:off x="328167" y="4677984"/>
            <a:ext cx="439241" cy="292828"/>
          </a:xfrm>
          <a:prstGeom prst="rect">
            <a:avLst/>
          </a:prstGeom>
        </p:spPr>
        <p:txBody>
          <a:bodyPr anchor="ctr"/>
          <a:lstStyle>
            <a:lvl1pPr algn="ctr">
              <a:defRPr sz="900">
                <a:solidFill>
                  <a:schemeClr val="bg1"/>
                </a:solidFill>
              </a:defRPr>
            </a:lvl1pPr>
          </a:lstStyle>
          <a:p>
            <a:fld id="{F68327C5-B821-4FE9-A59A-A60D9EB59A9A}" type="slidenum">
              <a:rPr lang="en-US" smtClean="0"/>
              <a:pPr/>
              <a:t>‹Nº›</a:t>
            </a:fld>
            <a:endParaRPr lang="en-US"/>
          </a:p>
        </p:txBody>
      </p:sp>
      <p:grpSp>
        <p:nvGrpSpPr>
          <p:cNvPr id="16" name="Group 15"/>
          <p:cNvGrpSpPr/>
          <p:nvPr userDrawn="1"/>
        </p:nvGrpSpPr>
        <p:grpSpPr>
          <a:xfrm>
            <a:off x="7584449" y="177806"/>
            <a:ext cx="1435522" cy="540060"/>
            <a:chOff x="179512" y="237075"/>
            <a:chExt cx="1435522" cy="720080"/>
          </a:xfrm>
        </p:grpSpPr>
        <p:pic>
          <p:nvPicPr>
            <p:cNvPr id="17" name="Picture 16"/>
            <p:cNvPicPr>
              <a:picLocks noChangeAspect="1"/>
            </p:cNvPicPr>
            <p:nvPr userDrawn="1"/>
          </p:nvPicPr>
          <p:blipFill>
            <a:blip r:embed="rId3"/>
            <a:stretch>
              <a:fillRect/>
            </a:stretch>
          </p:blipFill>
          <p:spPr>
            <a:xfrm>
              <a:off x="263407" y="421437"/>
              <a:ext cx="1258268" cy="347472"/>
            </a:xfrm>
            <a:prstGeom prst="rect">
              <a:avLst/>
            </a:prstGeom>
          </p:spPr>
        </p:pic>
        <p:sp>
          <p:nvSpPr>
            <p:cNvPr id="18" name="Rectangle 17"/>
            <p:cNvSpPr/>
            <p:nvPr userDrawn="1"/>
          </p:nvSpPr>
          <p:spPr>
            <a:xfrm>
              <a:off x="179512" y="237075"/>
              <a:ext cx="1435522" cy="720080"/>
            </a:xfrm>
            <a:prstGeom prst="rect">
              <a:avLst/>
            </a:prstGeom>
            <a:solidFill>
              <a:schemeClr val="tx1">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90562544"/>
      </p:ext>
    </p:extLst>
  </p:cSld>
  <p:clrMapOvr>
    <a:masterClrMapping/>
  </p:clrMapOvr>
  <p:extLst>
    <p:ext uri="{DCECCB84-F9BA-43D5-87BE-67443E8EF086}">
      <p15:sldGuideLst xmlns:p15="http://schemas.microsoft.com/office/powerpoint/2012/main">
        <p15:guide id="1" pos="3840" userDrawn="1">
          <p15:clr>
            <a:srgbClr val="FBAE40"/>
          </p15:clr>
        </p15:guide>
        <p15:guide id="2" pos="7287" userDrawn="1">
          <p15:clr>
            <a:srgbClr val="FBAE40"/>
          </p15:clr>
        </p15:guide>
        <p15:guide id="3" pos="393"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048512" y="4330860"/>
            <a:ext cx="1095488" cy="812640"/>
          </a:xfrm>
          <a:prstGeom prst="rect">
            <a:avLst/>
          </a:prstGeom>
        </p:spPr>
      </p:pic>
    </p:spTree>
    <p:extLst>
      <p:ext uri="{BB962C8B-B14F-4D97-AF65-F5344CB8AC3E}">
        <p14:creationId xmlns:p14="http://schemas.microsoft.com/office/powerpoint/2010/main" val="6509365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p:bg>
      <p:bgPr>
        <a:solidFill>
          <a:srgbClr val="222A3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048512" y="4330860"/>
            <a:ext cx="1095488" cy="812640"/>
          </a:xfrm>
          <a:prstGeom prst="rect">
            <a:avLst/>
          </a:prstGeom>
        </p:spPr>
      </p:pic>
    </p:spTree>
    <p:extLst>
      <p:ext uri="{BB962C8B-B14F-4D97-AF65-F5344CB8AC3E}">
        <p14:creationId xmlns:p14="http://schemas.microsoft.com/office/powerpoint/2010/main" val="1600531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ransition">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3400" cap="all"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normAutofit/>
          </a:bodyPr>
          <a:lstStyle>
            <a:lvl1pPr marL="0" indent="0" algn="ctr">
              <a:buNone/>
              <a:defRPr sz="2100">
                <a:solidFill>
                  <a:schemeClr val="accent1">
                    <a:lumMod val="60000"/>
                    <a:lumOff val="40000"/>
                  </a:schemeClr>
                </a:solidFill>
              </a:defRPr>
            </a:lvl1pPr>
            <a:lvl2pPr marL="257175" indent="0" algn="ctr">
              <a:buNone/>
              <a:defRPr sz="1100"/>
            </a:lvl2pPr>
            <a:lvl3pPr marL="514350" indent="0" algn="ctr">
              <a:buNone/>
              <a:defRPr sz="1000"/>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
        <p:nvSpPr>
          <p:cNvPr id="7" name="Rectangle 6"/>
          <p:cNvSpPr/>
          <p:nvPr userDrawn="1"/>
        </p:nvSpPr>
        <p:spPr>
          <a:xfrm>
            <a:off x="0" y="4515966"/>
            <a:ext cx="9144000" cy="627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00"/>
          </a:p>
        </p:txBody>
      </p:sp>
      <p:pic>
        <p:nvPicPr>
          <p:cNvPr id="9" name="Picture 8"/>
          <p:cNvPicPr>
            <a:picLocks noChangeAspect="1"/>
          </p:cNvPicPr>
          <p:nvPr userDrawn="1"/>
        </p:nvPicPr>
        <p:blipFill>
          <a:blip r:embed="rId2"/>
          <a:stretch>
            <a:fillRect/>
          </a:stretch>
        </p:blipFill>
        <p:spPr>
          <a:xfrm>
            <a:off x="7243400" y="4662397"/>
            <a:ext cx="1627773" cy="33835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r="18500" b="19391"/>
          <a:stretch/>
        </p:blipFill>
        <p:spPr>
          <a:xfrm>
            <a:off x="8048512" y="3703326"/>
            <a:ext cx="1095488" cy="812640"/>
          </a:xfrm>
          <a:prstGeom prst="rect">
            <a:avLst/>
          </a:prstGeom>
        </p:spPr>
      </p:pic>
      <p:grpSp>
        <p:nvGrpSpPr>
          <p:cNvPr id="8" name="Group 7"/>
          <p:cNvGrpSpPr/>
          <p:nvPr userDrawn="1"/>
        </p:nvGrpSpPr>
        <p:grpSpPr>
          <a:xfrm>
            <a:off x="5772420" y="4752600"/>
            <a:ext cx="1196161" cy="261610"/>
            <a:chOff x="8616280" y="6285754"/>
            <a:chExt cx="1196161" cy="348812"/>
          </a:xfrm>
        </p:grpSpPr>
        <p:sp>
          <p:nvSpPr>
            <p:cNvPr id="10" name="TextBox 9"/>
            <p:cNvSpPr txBox="1"/>
            <p:nvPr userDrawn="1"/>
          </p:nvSpPr>
          <p:spPr>
            <a:xfrm>
              <a:off x="8616280" y="6285754"/>
              <a:ext cx="1196161" cy="348812"/>
            </a:xfrm>
            <a:prstGeom prst="rect">
              <a:avLst/>
            </a:prstGeom>
            <a:noFill/>
          </p:spPr>
          <p:txBody>
            <a:bodyPr wrap="none" rtlCol="0">
              <a:spAutoFit/>
            </a:bodyPr>
            <a:lstStyle/>
            <a:p>
              <a:r>
                <a:rPr lang="en-US" sz="1100">
                  <a:solidFill>
                    <a:schemeClr val="tx1"/>
                  </a:solidFill>
                </a:rPr>
                <a:t>Made with       by </a:t>
              </a:r>
            </a:p>
          </p:txBody>
        </p:sp>
        <p:sp>
          <p:nvSpPr>
            <p:cNvPr id="11" name="Freeform 290"/>
            <p:cNvSpPr/>
            <p:nvPr userDrawn="1"/>
          </p:nvSpPr>
          <p:spPr>
            <a:xfrm>
              <a:off x="9544347" y="6374509"/>
              <a:ext cx="152053" cy="130265"/>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6971020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ver">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59532" y="573054"/>
            <a:ext cx="8424936" cy="615553"/>
          </a:xfrm>
        </p:spPr>
        <p:txBody>
          <a:bodyPr wrap="square" anchor="ctr">
            <a:spAutoFit/>
          </a:bodyPr>
          <a:lstStyle>
            <a:lvl1pPr algn="ctr">
              <a:defRPr sz="3400">
                <a:solidFill>
                  <a:schemeClr val="bg1"/>
                </a:solidFill>
              </a:defRPr>
            </a:lvl1pPr>
          </a:lstStyle>
          <a:p>
            <a:r>
              <a:rPr lang="en-US"/>
              <a:t>Click to edit Master title style</a:t>
            </a:r>
          </a:p>
        </p:txBody>
      </p:sp>
      <p:sp>
        <p:nvSpPr>
          <p:cNvPr id="7" name="Rectangle 6"/>
          <p:cNvSpPr/>
          <p:nvPr userDrawn="1"/>
        </p:nvSpPr>
        <p:spPr>
          <a:xfrm>
            <a:off x="0" y="4515966"/>
            <a:ext cx="9144000" cy="627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1" y="1761660"/>
            <a:ext cx="4901695" cy="3038438"/>
          </a:xfrm>
          <a:prstGeom prst="rect">
            <a:avLst/>
          </a:prstGeom>
          <a:effectLst>
            <a:reflection blurRad="6350" stA="52000" endA="300" endPos="35000" dir="5400000" sy="-100000" algn="bl" rotWithShape="0"/>
          </a:effectLst>
        </p:spPr>
      </p:pic>
      <p:sp>
        <p:nvSpPr>
          <p:cNvPr id="13" name="Picture Placeholder 8"/>
          <p:cNvSpPr>
            <a:spLocks noGrp="1"/>
          </p:cNvSpPr>
          <p:nvPr>
            <p:ph type="pic" sz="quarter" idx="10"/>
          </p:nvPr>
        </p:nvSpPr>
        <p:spPr>
          <a:xfrm>
            <a:off x="530651" y="1923679"/>
            <a:ext cx="4343435" cy="1837451"/>
          </a:xfrm>
        </p:spPr>
        <p:txBody>
          <a:bodyPr/>
          <a:lstStyle>
            <a:lvl1pPr>
              <a:defRPr>
                <a:solidFill>
                  <a:schemeClr val="bg1"/>
                </a:solidFill>
              </a:defRPr>
            </a:lvl1pPr>
          </a:lstStyle>
          <a:p>
            <a:endParaRPr lang="en-US"/>
          </a:p>
        </p:txBody>
      </p:sp>
      <p:pic>
        <p:nvPicPr>
          <p:cNvPr id="16" name="Picture 15"/>
          <p:cNvPicPr>
            <a:picLocks noChangeAspect="1"/>
          </p:cNvPicPr>
          <p:nvPr userDrawn="1"/>
        </p:nvPicPr>
        <p:blipFill>
          <a:blip r:embed="rId3"/>
          <a:stretch>
            <a:fillRect/>
          </a:stretch>
        </p:blipFill>
        <p:spPr>
          <a:xfrm>
            <a:off x="7243400" y="4662397"/>
            <a:ext cx="1627773" cy="338357"/>
          </a:xfrm>
          <a:prstGeom prst="rect">
            <a:avLst/>
          </a:prstGeom>
        </p:spPr>
      </p:pic>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r="18500" b="19391"/>
          <a:stretch/>
        </p:blipFill>
        <p:spPr>
          <a:xfrm>
            <a:off x="8048512" y="3703326"/>
            <a:ext cx="1095488" cy="812640"/>
          </a:xfrm>
          <a:prstGeom prst="rect">
            <a:avLst/>
          </a:prstGeom>
        </p:spPr>
      </p:pic>
    </p:spTree>
    <p:extLst>
      <p:ext uri="{BB962C8B-B14F-4D97-AF65-F5344CB8AC3E}">
        <p14:creationId xmlns:p14="http://schemas.microsoft.com/office/powerpoint/2010/main" val="2089637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70C67-4150-4956-8729-9415F8BA8A1C}"/>
              </a:ext>
            </a:extLst>
          </p:cNvPr>
          <p:cNvSpPr>
            <a:spLocks noGrp="1"/>
          </p:cNvSpPr>
          <p:nvPr>
            <p:ph type="ctrTitle"/>
          </p:nvPr>
        </p:nvSpPr>
        <p:spPr>
          <a:xfrm>
            <a:off x="1143000" y="2031690"/>
            <a:ext cx="6858000" cy="1458162"/>
          </a:xfrm>
        </p:spPr>
        <p:txBody>
          <a:bodyPr anchor="ctr"/>
          <a:lstStyle>
            <a:lvl1pPr algn="ctr">
              <a:defRPr sz="4500" b="1" cap="all" baseline="0">
                <a:solidFill>
                  <a:schemeClr val="bg1"/>
                </a:solidFill>
                <a:latin typeface="+mn-lt"/>
              </a:defRPr>
            </a:lvl1pPr>
          </a:lstStyle>
          <a:p>
            <a:r>
              <a:rPr lang="en-US"/>
              <a:t>Click to edit Master title style</a:t>
            </a:r>
          </a:p>
        </p:txBody>
      </p:sp>
      <p:sp>
        <p:nvSpPr>
          <p:cNvPr id="3" name="Subtitle 2">
            <a:extLst>
              <a:ext uri="{FF2B5EF4-FFF2-40B4-BE49-F238E27FC236}">
                <a16:creationId xmlns:a16="http://schemas.microsoft.com/office/drawing/2014/main" id="{FD67B7FC-7BD6-47E1-BA5F-22C947BEF857}"/>
              </a:ext>
            </a:extLst>
          </p:cNvPr>
          <p:cNvSpPr>
            <a:spLocks noGrp="1"/>
          </p:cNvSpPr>
          <p:nvPr>
            <p:ph type="subTitle" idx="1"/>
          </p:nvPr>
        </p:nvSpPr>
        <p:spPr>
          <a:xfrm>
            <a:off x="5004048" y="3813888"/>
            <a:ext cx="3507565" cy="701762"/>
          </a:xfrm>
        </p:spPr>
        <p:txBody>
          <a:bodyPr anchor="ctr"/>
          <a:lstStyle>
            <a:lvl1pPr marL="0" indent="0" algn="r">
              <a:buNone/>
              <a:defRPr sz="1800" cap="all" baseline="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A52907A-3CB0-4790-A989-C433C4D12E65}"/>
              </a:ext>
            </a:extLst>
          </p:cNvPr>
          <p:cNvSpPr>
            <a:spLocks noGrp="1"/>
          </p:cNvSpPr>
          <p:nvPr>
            <p:ph type="dt" sz="half" idx="10"/>
          </p:nvPr>
        </p:nvSpPr>
        <p:spPr>
          <a:xfrm>
            <a:off x="628650" y="4836189"/>
            <a:ext cx="2057400" cy="273844"/>
          </a:xfrm>
        </p:spPr>
        <p:txBody>
          <a:bodyPr/>
          <a:lstStyle>
            <a:lvl1pPr>
              <a:defRPr/>
            </a:lvl1pPr>
          </a:lstStyle>
          <a:p>
            <a:r>
              <a:rPr lang="en-US"/>
              <a:t>Your Date</a:t>
            </a:r>
          </a:p>
        </p:txBody>
      </p:sp>
      <p:sp>
        <p:nvSpPr>
          <p:cNvPr id="5" name="Footer Placeholder 4">
            <a:extLst>
              <a:ext uri="{FF2B5EF4-FFF2-40B4-BE49-F238E27FC236}">
                <a16:creationId xmlns:a16="http://schemas.microsoft.com/office/drawing/2014/main" id="{28F11FA0-CB36-4653-B24F-0D8BECF0886D}"/>
              </a:ext>
            </a:extLst>
          </p:cNvPr>
          <p:cNvSpPr>
            <a:spLocks noGrp="1"/>
          </p:cNvSpPr>
          <p:nvPr>
            <p:ph type="ftr" sz="quarter" idx="11"/>
          </p:nvPr>
        </p:nvSpPr>
        <p:spPr>
          <a:xfrm>
            <a:off x="3028950" y="4836189"/>
            <a:ext cx="3086100" cy="273844"/>
          </a:xfrm>
        </p:spPr>
        <p:txBody>
          <a:bodyPr/>
          <a:lstStyle/>
          <a:p>
            <a:r>
              <a:rPr lang="en-US"/>
              <a:t>Your Footer</a:t>
            </a:r>
          </a:p>
        </p:txBody>
      </p:sp>
      <p:sp>
        <p:nvSpPr>
          <p:cNvPr id="6" name="Slide Number Placeholder 5">
            <a:extLst>
              <a:ext uri="{FF2B5EF4-FFF2-40B4-BE49-F238E27FC236}">
                <a16:creationId xmlns:a16="http://schemas.microsoft.com/office/drawing/2014/main" id="{46F48B60-676B-471F-8CB5-EDE5EBB26D1E}"/>
              </a:ext>
            </a:extLst>
          </p:cNvPr>
          <p:cNvSpPr>
            <a:spLocks noGrp="1"/>
          </p:cNvSpPr>
          <p:nvPr>
            <p:ph type="sldNum" sz="quarter" idx="12"/>
          </p:nvPr>
        </p:nvSpPr>
        <p:spPr>
          <a:xfrm>
            <a:off x="6457950" y="4836189"/>
            <a:ext cx="2057400" cy="273844"/>
          </a:xfrm>
        </p:spPr>
        <p:txBody>
          <a:bodyPr/>
          <a:lstStyle/>
          <a:p>
            <a:fld id="{F9036A72-EF4D-4486-A23C-054FE2E2A8D2}" type="slidenum">
              <a:rPr lang="en-US" smtClean="0"/>
              <a:t>‹Nº›</a:t>
            </a:fld>
            <a:endParaRPr lang="en-US"/>
          </a:p>
        </p:txBody>
      </p:sp>
    </p:spTree>
    <p:extLst>
      <p:ext uri="{BB962C8B-B14F-4D97-AF65-F5344CB8AC3E}">
        <p14:creationId xmlns:p14="http://schemas.microsoft.com/office/powerpoint/2010/main" val="42028589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E20C6-1B1C-461A-BEE2-33AB72A1024F}"/>
              </a:ext>
            </a:extLst>
          </p:cNvPr>
          <p:cNvSpPr>
            <a:spLocks noGrp="1"/>
          </p:cNvSpPr>
          <p:nvPr>
            <p:ph type="title"/>
          </p:nvPr>
        </p:nvSpPr>
        <p:spPr>
          <a:xfrm>
            <a:off x="5449382" y="2139702"/>
            <a:ext cx="3498928" cy="1282154"/>
          </a:xfrm>
        </p:spPr>
        <p:txBody>
          <a:bodyPr anchor="b"/>
          <a:lstStyle>
            <a:lvl1pPr>
              <a:defRPr sz="4500" b="1" cap="all" baseline="0">
                <a:solidFill>
                  <a:schemeClr val="tx1">
                    <a:lumMod val="75000"/>
                    <a:lumOff val="25000"/>
                  </a:schemeClr>
                </a:solidFill>
                <a:latin typeface="+mn-lt"/>
              </a:defRPr>
            </a:lvl1pPr>
          </a:lstStyle>
          <a:p>
            <a:r>
              <a:rPr lang="en-US"/>
              <a:t>Click to edit Master title style</a:t>
            </a:r>
          </a:p>
        </p:txBody>
      </p:sp>
      <p:sp>
        <p:nvSpPr>
          <p:cNvPr id="3" name="Text Placeholder 2">
            <a:extLst>
              <a:ext uri="{FF2B5EF4-FFF2-40B4-BE49-F238E27FC236}">
                <a16:creationId xmlns:a16="http://schemas.microsoft.com/office/drawing/2014/main" id="{C9E7FA11-B4D1-46FE-8CB0-523566563F14}"/>
              </a:ext>
            </a:extLst>
          </p:cNvPr>
          <p:cNvSpPr>
            <a:spLocks noGrp="1"/>
          </p:cNvSpPr>
          <p:nvPr>
            <p:ph type="body" idx="1"/>
          </p:nvPr>
        </p:nvSpPr>
        <p:spPr>
          <a:xfrm>
            <a:off x="5449382" y="3785277"/>
            <a:ext cx="3498928" cy="781961"/>
          </a:xfrm>
        </p:spPr>
        <p:txBody>
          <a:bodyPr/>
          <a:lstStyle>
            <a:lvl1pPr marL="0" indent="0">
              <a:buNone/>
              <a:defRPr sz="1800" cap="all" baseline="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82F688A-88C7-41EC-8D1B-DE4800AD2F73}"/>
              </a:ext>
            </a:extLst>
          </p:cNvPr>
          <p:cNvSpPr>
            <a:spLocks noGrp="1"/>
          </p:cNvSpPr>
          <p:nvPr>
            <p:ph type="dt" sz="half" idx="10"/>
          </p:nvPr>
        </p:nvSpPr>
        <p:spPr/>
        <p:txBody>
          <a:bodyPr/>
          <a:lstStyle>
            <a:lvl1pPr>
              <a:defRPr>
                <a:solidFill>
                  <a:schemeClr val="tx1">
                    <a:lumMod val="75000"/>
                    <a:lumOff val="25000"/>
                  </a:schemeClr>
                </a:solidFill>
              </a:defRPr>
            </a:lvl1pPr>
          </a:lstStyle>
          <a:p>
            <a:r>
              <a:rPr lang="en-US"/>
              <a:t>Your Date</a:t>
            </a:r>
          </a:p>
        </p:txBody>
      </p:sp>
      <p:sp>
        <p:nvSpPr>
          <p:cNvPr id="5" name="Footer Placeholder 4">
            <a:extLst>
              <a:ext uri="{FF2B5EF4-FFF2-40B4-BE49-F238E27FC236}">
                <a16:creationId xmlns:a16="http://schemas.microsoft.com/office/drawing/2014/main" id="{6C29A666-1BD0-4A7D-8187-AC685D44F22F}"/>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Your Footer</a:t>
            </a:r>
          </a:p>
        </p:txBody>
      </p:sp>
      <p:sp>
        <p:nvSpPr>
          <p:cNvPr id="6" name="Slide Number Placeholder 5">
            <a:extLst>
              <a:ext uri="{FF2B5EF4-FFF2-40B4-BE49-F238E27FC236}">
                <a16:creationId xmlns:a16="http://schemas.microsoft.com/office/drawing/2014/main" id="{DEBFC625-9580-4818-A170-98C4E6A4483A}"/>
              </a:ext>
            </a:extLst>
          </p:cNvPr>
          <p:cNvSpPr>
            <a:spLocks noGrp="1"/>
          </p:cNvSpPr>
          <p:nvPr>
            <p:ph type="sldNum" sz="quarter" idx="12"/>
          </p:nvPr>
        </p:nvSpPr>
        <p:spPr/>
        <p:txBody>
          <a:bodyPr/>
          <a:lstStyle>
            <a:lvl1pPr>
              <a:defRPr>
                <a:solidFill>
                  <a:schemeClr val="tx1">
                    <a:lumMod val="75000"/>
                    <a:lumOff val="25000"/>
                  </a:schemeClr>
                </a:solidFill>
              </a:defRPr>
            </a:lvl1pPr>
          </a:lstStyle>
          <a:p>
            <a:fld id="{F9036A72-EF4D-4486-A23C-054FE2E2A8D2}" type="slidenum">
              <a:rPr lang="en-US" smtClean="0"/>
              <a:pPr/>
              <a:t>‹Nº›</a:t>
            </a:fld>
            <a:endParaRPr lang="en-US"/>
          </a:p>
        </p:txBody>
      </p:sp>
      <p:sp>
        <p:nvSpPr>
          <p:cNvPr id="9" name="Text Placeholder 8">
            <a:extLst>
              <a:ext uri="{FF2B5EF4-FFF2-40B4-BE49-F238E27FC236}">
                <a16:creationId xmlns:a16="http://schemas.microsoft.com/office/drawing/2014/main" id="{38C313AD-DADB-4065-B469-1688801CCEEA}"/>
              </a:ext>
            </a:extLst>
          </p:cNvPr>
          <p:cNvSpPr>
            <a:spLocks noGrp="1"/>
          </p:cNvSpPr>
          <p:nvPr>
            <p:ph type="body" sz="quarter" idx="13" hasCustomPrompt="1"/>
          </p:nvPr>
        </p:nvSpPr>
        <p:spPr>
          <a:xfrm>
            <a:off x="-450558" y="1044109"/>
            <a:ext cx="4886158" cy="3050450"/>
          </a:xfrm>
        </p:spPr>
        <p:txBody>
          <a:bodyPr wrap="square">
            <a:spAutoFit/>
          </a:bodyPr>
          <a:lstStyle>
            <a:lvl1pPr marL="0" indent="0">
              <a:buNone/>
              <a:defRPr sz="21500" b="1" kern="0" spc="8" baseline="0">
                <a:solidFill>
                  <a:schemeClr val="bg1"/>
                </a:solidFill>
                <a:latin typeface="Arial Black" panose="020B0A0402010202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00</a:t>
            </a:r>
          </a:p>
        </p:txBody>
      </p:sp>
      <p:sp>
        <p:nvSpPr>
          <p:cNvPr id="10" name="Rectangle 9">
            <a:extLst>
              <a:ext uri="{FF2B5EF4-FFF2-40B4-BE49-F238E27FC236}">
                <a16:creationId xmlns:a16="http://schemas.microsoft.com/office/drawing/2014/main" id="{9332297E-EF6D-4FDD-96E6-ACE1CE56D479}"/>
              </a:ext>
            </a:extLst>
          </p:cNvPr>
          <p:cNvSpPr/>
          <p:nvPr userDrawn="1"/>
        </p:nvSpPr>
        <p:spPr>
          <a:xfrm>
            <a:off x="5449383" y="3566160"/>
            <a:ext cx="673331" cy="74815"/>
          </a:xfrm>
          <a:prstGeom prst="rect">
            <a:avLst/>
          </a:prstGeom>
          <a:solidFill>
            <a:srgbClr val="E09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944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3CFEF-4B3E-1E40-B352-B3A39094156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919681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E20C6-1B1C-461A-BEE2-33AB72A1024F}"/>
              </a:ext>
            </a:extLst>
          </p:cNvPr>
          <p:cNvSpPr>
            <a:spLocks noGrp="1"/>
          </p:cNvSpPr>
          <p:nvPr>
            <p:ph type="title"/>
          </p:nvPr>
        </p:nvSpPr>
        <p:spPr>
          <a:xfrm>
            <a:off x="197514" y="764158"/>
            <a:ext cx="3498928" cy="1282154"/>
          </a:xfrm>
        </p:spPr>
        <p:txBody>
          <a:bodyPr anchor="b"/>
          <a:lstStyle>
            <a:lvl1pPr>
              <a:defRPr sz="4500" b="1" cap="all" baseline="0">
                <a:solidFill>
                  <a:schemeClr val="tx1">
                    <a:lumMod val="75000"/>
                    <a:lumOff val="25000"/>
                  </a:schemeClr>
                </a:solidFill>
                <a:latin typeface="+mn-lt"/>
              </a:defRPr>
            </a:lvl1pPr>
          </a:lstStyle>
          <a:p>
            <a:r>
              <a:rPr lang="en-US"/>
              <a:t>Click to edit Master title style</a:t>
            </a:r>
          </a:p>
        </p:txBody>
      </p:sp>
      <p:sp>
        <p:nvSpPr>
          <p:cNvPr id="3" name="Text Placeholder 2">
            <a:extLst>
              <a:ext uri="{FF2B5EF4-FFF2-40B4-BE49-F238E27FC236}">
                <a16:creationId xmlns:a16="http://schemas.microsoft.com/office/drawing/2014/main" id="{C9E7FA11-B4D1-46FE-8CB0-523566563F14}"/>
              </a:ext>
            </a:extLst>
          </p:cNvPr>
          <p:cNvSpPr>
            <a:spLocks noGrp="1"/>
          </p:cNvSpPr>
          <p:nvPr>
            <p:ph type="body" idx="1"/>
          </p:nvPr>
        </p:nvSpPr>
        <p:spPr>
          <a:xfrm>
            <a:off x="197514" y="2409732"/>
            <a:ext cx="3498928" cy="781961"/>
          </a:xfrm>
        </p:spPr>
        <p:txBody>
          <a:bodyPr/>
          <a:lstStyle>
            <a:lvl1pPr marL="0" indent="0">
              <a:buNone/>
              <a:defRPr sz="1800" cap="all" baseline="0">
                <a:solidFill>
                  <a:schemeClr val="bg1"/>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82F688A-88C7-41EC-8D1B-DE4800AD2F73}"/>
              </a:ext>
            </a:extLst>
          </p:cNvPr>
          <p:cNvSpPr>
            <a:spLocks noGrp="1"/>
          </p:cNvSpPr>
          <p:nvPr>
            <p:ph type="dt" sz="half" idx="10"/>
          </p:nvPr>
        </p:nvSpPr>
        <p:spPr/>
        <p:txBody>
          <a:bodyPr/>
          <a:lstStyle>
            <a:lvl1pPr>
              <a:defRPr>
                <a:solidFill>
                  <a:schemeClr val="tx1">
                    <a:lumMod val="75000"/>
                    <a:lumOff val="25000"/>
                  </a:schemeClr>
                </a:solidFill>
              </a:defRPr>
            </a:lvl1pPr>
          </a:lstStyle>
          <a:p>
            <a:r>
              <a:rPr lang="en-US"/>
              <a:t>Your Date</a:t>
            </a:r>
          </a:p>
        </p:txBody>
      </p:sp>
      <p:sp>
        <p:nvSpPr>
          <p:cNvPr id="5" name="Footer Placeholder 4">
            <a:extLst>
              <a:ext uri="{FF2B5EF4-FFF2-40B4-BE49-F238E27FC236}">
                <a16:creationId xmlns:a16="http://schemas.microsoft.com/office/drawing/2014/main" id="{6C29A666-1BD0-4A7D-8187-AC685D44F22F}"/>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Your Footer</a:t>
            </a:r>
          </a:p>
        </p:txBody>
      </p:sp>
      <p:sp>
        <p:nvSpPr>
          <p:cNvPr id="6" name="Slide Number Placeholder 5">
            <a:extLst>
              <a:ext uri="{FF2B5EF4-FFF2-40B4-BE49-F238E27FC236}">
                <a16:creationId xmlns:a16="http://schemas.microsoft.com/office/drawing/2014/main" id="{DEBFC625-9580-4818-A170-98C4E6A4483A}"/>
              </a:ext>
            </a:extLst>
          </p:cNvPr>
          <p:cNvSpPr>
            <a:spLocks noGrp="1"/>
          </p:cNvSpPr>
          <p:nvPr>
            <p:ph type="sldNum" sz="quarter" idx="12"/>
          </p:nvPr>
        </p:nvSpPr>
        <p:spPr/>
        <p:txBody>
          <a:bodyPr/>
          <a:lstStyle>
            <a:lvl1pPr>
              <a:defRPr>
                <a:solidFill>
                  <a:schemeClr val="tx1">
                    <a:lumMod val="75000"/>
                    <a:lumOff val="25000"/>
                  </a:schemeClr>
                </a:solidFill>
              </a:defRPr>
            </a:lvl1pPr>
          </a:lstStyle>
          <a:p>
            <a:fld id="{F9036A72-EF4D-4486-A23C-054FE2E2A8D2}" type="slidenum">
              <a:rPr lang="en-US" smtClean="0"/>
              <a:pPr/>
              <a:t>‹Nº›</a:t>
            </a:fld>
            <a:endParaRPr lang="en-US"/>
          </a:p>
        </p:txBody>
      </p:sp>
      <p:sp>
        <p:nvSpPr>
          <p:cNvPr id="9" name="Text Placeholder 8">
            <a:extLst>
              <a:ext uri="{FF2B5EF4-FFF2-40B4-BE49-F238E27FC236}">
                <a16:creationId xmlns:a16="http://schemas.microsoft.com/office/drawing/2014/main" id="{38C313AD-DADB-4065-B469-1688801CCEEA}"/>
              </a:ext>
            </a:extLst>
          </p:cNvPr>
          <p:cNvSpPr>
            <a:spLocks noGrp="1"/>
          </p:cNvSpPr>
          <p:nvPr>
            <p:ph type="body" sz="quarter" idx="13" hasCustomPrompt="1"/>
          </p:nvPr>
        </p:nvSpPr>
        <p:spPr>
          <a:xfrm>
            <a:off x="4680012" y="1420303"/>
            <a:ext cx="4886157" cy="3070071"/>
          </a:xfrm>
        </p:spPr>
        <p:txBody>
          <a:bodyPr vert="horz" wrap="square" lIns="91440" tIns="45720" rIns="91440" bIns="45720" rtlCol="0">
            <a:spAutoFit/>
          </a:bodyPr>
          <a:lstStyle>
            <a:lvl1pPr marL="0" indent="0" algn="r">
              <a:buNone/>
              <a:defRPr lang="en-US" sz="21500" b="1" kern="0" spc="8" baseline="0" dirty="0">
                <a:solidFill>
                  <a:srgbClr val="E09947"/>
                </a:solidFill>
                <a:latin typeface="Arial Black" panose="020B0A04020102020204" pitchFamily="34" charset="0"/>
              </a:defRPr>
            </a:lvl1pPr>
          </a:lstStyle>
          <a:p>
            <a:pPr marL="171450" lvl="0" indent="-171450"/>
            <a:r>
              <a:rPr lang="en-US"/>
              <a:t>00</a:t>
            </a:r>
          </a:p>
        </p:txBody>
      </p:sp>
      <p:sp>
        <p:nvSpPr>
          <p:cNvPr id="10" name="Rectangle 9">
            <a:extLst>
              <a:ext uri="{FF2B5EF4-FFF2-40B4-BE49-F238E27FC236}">
                <a16:creationId xmlns:a16="http://schemas.microsoft.com/office/drawing/2014/main" id="{9332297E-EF6D-4FDD-96E6-ACE1CE56D479}"/>
              </a:ext>
            </a:extLst>
          </p:cNvPr>
          <p:cNvSpPr/>
          <p:nvPr userDrawn="1"/>
        </p:nvSpPr>
        <p:spPr>
          <a:xfrm>
            <a:off x="251521" y="2190615"/>
            <a:ext cx="673331" cy="7481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06863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w/ Nber">
    <p:spTree>
      <p:nvGrpSpPr>
        <p:cNvPr id="1" name=""/>
        <p:cNvGrpSpPr/>
        <p:nvPr/>
      </p:nvGrpSpPr>
      <p:grpSpPr>
        <a:xfrm>
          <a:off x="0" y="0"/>
          <a:ext cx="0" cy="0"/>
          <a:chOff x="0" y="0"/>
          <a:chExt cx="0" cy="0"/>
        </a:xfrm>
      </p:grpSpPr>
      <p:sp>
        <p:nvSpPr>
          <p:cNvPr id="9" name="Shape">
            <a:extLst>
              <a:ext uri="{FF2B5EF4-FFF2-40B4-BE49-F238E27FC236}">
                <a16:creationId xmlns:a16="http://schemas.microsoft.com/office/drawing/2014/main" id="{31CFDDD6-FC0A-4BBC-A302-7DB8CD5A2564}"/>
              </a:ext>
            </a:extLst>
          </p:cNvPr>
          <p:cNvSpPr>
            <a:spLocks noChangeAspect="1"/>
          </p:cNvSpPr>
          <p:nvPr userDrawn="1"/>
        </p:nvSpPr>
        <p:spPr>
          <a:xfrm>
            <a:off x="0" y="4513531"/>
            <a:ext cx="9141714" cy="629969"/>
          </a:xfrm>
          <a:custGeom>
            <a:avLst/>
            <a:gdLst/>
            <a:ahLst/>
            <a:cxnLst>
              <a:cxn ang="0">
                <a:pos x="wd2" y="hd2"/>
              </a:cxn>
              <a:cxn ang="5400000">
                <a:pos x="wd2" y="hd2"/>
              </a:cxn>
              <a:cxn ang="10800000">
                <a:pos x="wd2" y="hd2"/>
              </a:cxn>
              <a:cxn ang="16200000">
                <a:pos x="wd2" y="hd2"/>
              </a:cxn>
            </a:cxnLst>
            <a:rect l="0" t="0" r="r" b="b"/>
            <a:pathLst>
              <a:path w="21600" h="21600" extrusionOk="0">
                <a:moveTo>
                  <a:pt x="17091" y="0"/>
                </a:moveTo>
                <a:cubicBezTo>
                  <a:pt x="16950" y="0"/>
                  <a:pt x="16819" y="1095"/>
                  <a:pt x="16748" y="2888"/>
                </a:cubicBezTo>
                <a:lnTo>
                  <a:pt x="16401" y="11964"/>
                </a:lnTo>
                <a:cubicBezTo>
                  <a:pt x="16342" y="13428"/>
                  <a:pt x="16235" y="14345"/>
                  <a:pt x="16118" y="14345"/>
                </a:cubicBezTo>
                <a:lnTo>
                  <a:pt x="0" y="14345"/>
                </a:lnTo>
                <a:lnTo>
                  <a:pt x="0" y="21600"/>
                </a:lnTo>
                <a:lnTo>
                  <a:pt x="21595" y="21600"/>
                </a:lnTo>
                <a:lnTo>
                  <a:pt x="21595" y="14345"/>
                </a:lnTo>
                <a:lnTo>
                  <a:pt x="21600" y="14"/>
                </a:lnTo>
                <a:lnTo>
                  <a:pt x="17091" y="14"/>
                </a:lnTo>
                <a:close/>
              </a:path>
            </a:pathLst>
          </a:custGeom>
          <a:solidFill>
            <a:srgbClr val="E09947"/>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 name="Title 1">
            <a:extLst>
              <a:ext uri="{FF2B5EF4-FFF2-40B4-BE49-F238E27FC236}">
                <a16:creationId xmlns:a16="http://schemas.microsoft.com/office/drawing/2014/main" id="{D62C1D42-6617-4BEE-98E5-BA7C91BA0ABE}"/>
              </a:ext>
            </a:extLst>
          </p:cNvPr>
          <p:cNvSpPr>
            <a:spLocks noGrp="1"/>
          </p:cNvSpPr>
          <p:nvPr>
            <p:ph type="title"/>
          </p:nvPr>
        </p:nvSpPr>
        <p:spPr>
          <a:xfrm>
            <a:off x="1871700" y="273844"/>
            <a:ext cx="6643650" cy="99417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1E264C9-A85A-4EAB-ABF5-1F23772B5E9F}"/>
              </a:ext>
            </a:extLst>
          </p:cNvPr>
          <p:cNvSpPr>
            <a:spLocks noGrp="1"/>
          </p:cNvSpPr>
          <p:nvPr>
            <p:ph idx="1"/>
          </p:nvPr>
        </p:nvSpPr>
        <p:spPr>
          <a:xfrm>
            <a:off x="628650" y="1545636"/>
            <a:ext cx="7886700" cy="2916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2CADAF-68B5-4AE6-A7BF-B41A96E7A599}"/>
              </a:ext>
            </a:extLst>
          </p:cNvPr>
          <p:cNvSpPr>
            <a:spLocks noGrp="1"/>
          </p:cNvSpPr>
          <p:nvPr>
            <p:ph type="dt" sz="half" idx="10"/>
          </p:nvPr>
        </p:nvSpPr>
        <p:spPr>
          <a:xfrm>
            <a:off x="628650" y="4641502"/>
            <a:ext cx="2057400" cy="273844"/>
          </a:xfrm>
        </p:spPr>
        <p:txBody>
          <a:bodyPr/>
          <a:lstStyle>
            <a:lvl1pPr>
              <a:defRPr/>
            </a:lvl1pPr>
          </a:lstStyle>
          <a:p>
            <a:r>
              <a:rPr lang="en-US"/>
              <a:t>Your Date</a:t>
            </a:r>
          </a:p>
        </p:txBody>
      </p:sp>
      <p:sp>
        <p:nvSpPr>
          <p:cNvPr id="5" name="Footer Placeholder 4">
            <a:extLst>
              <a:ext uri="{FF2B5EF4-FFF2-40B4-BE49-F238E27FC236}">
                <a16:creationId xmlns:a16="http://schemas.microsoft.com/office/drawing/2014/main" id="{DF0BAC43-A15B-4524-B559-F5C89AB84411}"/>
              </a:ext>
            </a:extLst>
          </p:cNvPr>
          <p:cNvSpPr>
            <a:spLocks noGrp="1"/>
          </p:cNvSpPr>
          <p:nvPr>
            <p:ph type="ftr" sz="quarter" idx="11"/>
          </p:nvPr>
        </p:nvSpPr>
        <p:spPr>
          <a:xfrm>
            <a:off x="3028950" y="4641502"/>
            <a:ext cx="3086100" cy="273844"/>
          </a:xfrm>
        </p:spPr>
        <p:txBody>
          <a:bodyPr/>
          <a:lstStyle/>
          <a:p>
            <a:r>
              <a:rPr lang="en-US"/>
              <a:t>Your Footer</a:t>
            </a:r>
          </a:p>
        </p:txBody>
      </p:sp>
      <p:sp>
        <p:nvSpPr>
          <p:cNvPr id="6" name="Slide Number Placeholder 5">
            <a:extLst>
              <a:ext uri="{FF2B5EF4-FFF2-40B4-BE49-F238E27FC236}">
                <a16:creationId xmlns:a16="http://schemas.microsoft.com/office/drawing/2014/main" id="{F4A0BDDA-974C-4553-B192-00D80DAAAE57}"/>
              </a:ext>
            </a:extLst>
          </p:cNvPr>
          <p:cNvSpPr>
            <a:spLocks noGrp="1"/>
          </p:cNvSpPr>
          <p:nvPr>
            <p:ph type="sldNum" sz="quarter" idx="12"/>
          </p:nvPr>
        </p:nvSpPr>
        <p:spPr>
          <a:xfrm>
            <a:off x="6457950" y="4641502"/>
            <a:ext cx="2057400" cy="273844"/>
          </a:xfrm>
        </p:spPr>
        <p:txBody>
          <a:bodyPr/>
          <a:lstStyle>
            <a:lvl1pPr>
              <a:defRPr>
                <a:solidFill>
                  <a:schemeClr val="tx1">
                    <a:lumMod val="75000"/>
                    <a:lumOff val="25000"/>
                  </a:schemeClr>
                </a:solidFill>
              </a:defRPr>
            </a:lvl1pPr>
          </a:lstStyle>
          <a:p>
            <a:fld id="{F9036A72-EF4D-4486-A23C-054FE2E2A8D2}" type="slidenum">
              <a:rPr lang="en-US" smtClean="0"/>
              <a:pPr/>
              <a:t>‹Nº›</a:t>
            </a:fld>
            <a:endParaRPr lang="en-US"/>
          </a:p>
        </p:txBody>
      </p:sp>
      <p:sp>
        <p:nvSpPr>
          <p:cNvPr id="7" name="Text Placeholder 8">
            <a:extLst>
              <a:ext uri="{FF2B5EF4-FFF2-40B4-BE49-F238E27FC236}">
                <a16:creationId xmlns:a16="http://schemas.microsoft.com/office/drawing/2014/main" id="{7FE1E8C5-1D73-4362-8287-0FBC5752C151}"/>
              </a:ext>
            </a:extLst>
          </p:cNvPr>
          <p:cNvSpPr>
            <a:spLocks noGrp="1"/>
          </p:cNvSpPr>
          <p:nvPr>
            <p:ph type="body" sz="quarter" idx="13" hasCustomPrompt="1"/>
          </p:nvPr>
        </p:nvSpPr>
        <p:spPr>
          <a:xfrm>
            <a:off x="-585220" y="-173107"/>
            <a:ext cx="2456920" cy="1532727"/>
          </a:xfrm>
        </p:spPr>
        <p:txBody>
          <a:bodyPr wrap="square">
            <a:spAutoFit/>
          </a:bodyPr>
          <a:lstStyle>
            <a:lvl1pPr marL="0" indent="0" algn="r">
              <a:buNone/>
              <a:defRPr sz="10400" b="1">
                <a:solidFill>
                  <a:srgbClr val="E09947"/>
                </a:solidFill>
                <a:latin typeface="Arial Black" panose="020B0A0402010202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00</a:t>
            </a:r>
          </a:p>
        </p:txBody>
      </p:sp>
      <p:sp>
        <p:nvSpPr>
          <p:cNvPr id="8" name="Rectangle 7">
            <a:extLst>
              <a:ext uri="{FF2B5EF4-FFF2-40B4-BE49-F238E27FC236}">
                <a16:creationId xmlns:a16="http://schemas.microsoft.com/office/drawing/2014/main" id="{65108B4F-6DCF-4C31-9E72-BA4F0AB127A6}"/>
              </a:ext>
            </a:extLst>
          </p:cNvPr>
          <p:cNvSpPr/>
          <p:nvPr userDrawn="1"/>
        </p:nvSpPr>
        <p:spPr>
          <a:xfrm>
            <a:off x="845587" y="1222386"/>
            <a:ext cx="673331" cy="7481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27159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6D210D65-6A87-4521-B5AF-16C91822BA6F}"/>
              </a:ext>
            </a:extLst>
          </p:cNvPr>
          <p:cNvSpPr>
            <a:spLocks noChangeAspect="1"/>
          </p:cNvSpPr>
          <p:nvPr userDrawn="1"/>
        </p:nvSpPr>
        <p:spPr>
          <a:xfrm>
            <a:off x="0" y="4513531"/>
            <a:ext cx="9141714" cy="629969"/>
          </a:xfrm>
          <a:custGeom>
            <a:avLst/>
            <a:gdLst/>
            <a:ahLst/>
            <a:cxnLst>
              <a:cxn ang="0">
                <a:pos x="wd2" y="hd2"/>
              </a:cxn>
              <a:cxn ang="5400000">
                <a:pos x="wd2" y="hd2"/>
              </a:cxn>
              <a:cxn ang="10800000">
                <a:pos x="wd2" y="hd2"/>
              </a:cxn>
              <a:cxn ang="16200000">
                <a:pos x="wd2" y="hd2"/>
              </a:cxn>
            </a:cxnLst>
            <a:rect l="0" t="0" r="r" b="b"/>
            <a:pathLst>
              <a:path w="21600" h="21600" extrusionOk="0">
                <a:moveTo>
                  <a:pt x="17091" y="0"/>
                </a:moveTo>
                <a:cubicBezTo>
                  <a:pt x="16950" y="0"/>
                  <a:pt x="16819" y="1095"/>
                  <a:pt x="16748" y="2888"/>
                </a:cubicBezTo>
                <a:lnTo>
                  <a:pt x="16401" y="11964"/>
                </a:lnTo>
                <a:cubicBezTo>
                  <a:pt x="16342" y="13428"/>
                  <a:pt x="16235" y="14345"/>
                  <a:pt x="16118" y="14345"/>
                </a:cubicBezTo>
                <a:lnTo>
                  <a:pt x="0" y="14345"/>
                </a:lnTo>
                <a:lnTo>
                  <a:pt x="0" y="21600"/>
                </a:lnTo>
                <a:lnTo>
                  <a:pt x="21595" y="21600"/>
                </a:lnTo>
                <a:lnTo>
                  <a:pt x="21595" y="14345"/>
                </a:lnTo>
                <a:lnTo>
                  <a:pt x="21600" y="14"/>
                </a:lnTo>
                <a:lnTo>
                  <a:pt x="17091" y="14"/>
                </a:lnTo>
                <a:close/>
              </a:path>
            </a:pathLst>
          </a:custGeom>
          <a:solidFill>
            <a:srgbClr val="E09947"/>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 name="Title 1">
            <a:extLst>
              <a:ext uri="{FF2B5EF4-FFF2-40B4-BE49-F238E27FC236}">
                <a16:creationId xmlns:a16="http://schemas.microsoft.com/office/drawing/2014/main" id="{D62C1D42-6617-4BEE-98E5-BA7C91BA0ABE}"/>
              </a:ext>
            </a:extLst>
          </p:cNvPr>
          <p:cNvSpPr>
            <a:spLocks noGrp="1"/>
          </p:cNvSpPr>
          <p:nvPr>
            <p:ph type="title"/>
          </p:nvPr>
        </p:nvSpPr>
        <p:spPr>
          <a:xfrm>
            <a:off x="628650" y="273844"/>
            <a:ext cx="7886700" cy="99417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1E264C9-A85A-4EAB-ABF5-1F23772B5E9F}"/>
              </a:ext>
            </a:extLst>
          </p:cNvPr>
          <p:cNvSpPr>
            <a:spLocks noGrp="1"/>
          </p:cNvSpPr>
          <p:nvPr>
            <p:ph idx="1"/>
          </p:nvPr>
        </p:nvSpPr>
        <p:spPr>
          <a:xfrm>
            <a:off x="628650" y="1545636"/>
            <a:ext cx="7886700" cy="2916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2CADAF-68B5-4AE6-A7BF-B41A96E7A599}"/>
              </a:ext>
            </a:extLst>
          </p:cNvPr>
          <p:cNvSpPr>
            <a:spLocks noGrp="1"/>
          </p:cNvSpPr>
          <p:nvPr>
            <p:ph type="dt" sz="half" idx="10"/>
          </p:nvPr>
        </p:nvSpPr>
        <p:spPr>
          <a:xfrm>
            <a:off x="628650" y="4641502"/>
            <a:ext cx="2057400" cy="273844"/>
          </a:xfrm>
        </p:spPr>
        <p:txBody>
          <a:bodyPr/>
          <a:lstStyle>
            <a:lvl1pPr>
              <a:defRPr/>
            </a:lvl1pPr>
          </a:lstStyle>
          <a:p>
            <a:r>
              <a:rPr lang="en-US"/>
              <a:t>Your Date</a:t>
            </a:r>
          </a:p>
        </p:txBody>
      </p:sp>
      <p:sp>
        <p:nvSpPr>
          <p:cNvPr id="5" name="Footer Placeholder 4">
            <a:extLst>
              <a:ext uri="{FF2B5EF4-FFF2-40B4-BE49-F238E27FC236}">
                <a16:creationId xmlns:a16="http://schemas.microsoft.com/office/drawing/2014/main" id="{DF0BAC43-A15B-4524-B559-F5C89AB84411}"/>
              </a:ext>
            </a:extLst>
          </p:cNvPr>
          <p:cNvSpPr>
            <a:spLocks noGrp="1"/>
          </p:cNvSpPr>
          <p:nvPr>
            <p:ph type="ftr" sz="quarter" idx="11"/>
          </p:nvPr>
        </p:nvSpPr>
        <p:spPr>
          <a:xfrm>
            <a:off x="3028950" y="4641502"/>
            <a:ext cx="3086100" cy="273844"/>
          </a:xfrm>
        </p:spPr>
        <p:txBody>
          <a:bodyPr/>
          <a:lstStyle/>
          <a:p>
            <a:r>
              <a:rPr lang="en-US"/>
              <a:t>Your Footer</a:t>
            </a:r>
          </a:p>
        </p:txBody>
      </p:sp>
      <p:sp>
        <p:nvSpPr>
          <p:cNvPr id="6" name="Slide Number Placeholder 5">
            <a:extLst>
              <a:ext uri="{FF2B5EF4-FFF2-40B4-BE49-F238E27FC236}">
                <a16:creationId xmlns:a16="http://schemas.microsoft.com/office/drawing/2014/main" id="{F4A0BDDA-974C-4553-B192-00D80DAAAE57}"/>
              </a:ext>
            </a:extLst>
          </p:cNvPr>
          <p:cNvSpPr>
            <a:spLocks noGrp="1"/>
          </p:cNvSpPr>
          <p:nvPr>
            <p:ph type="sldNum" sz="quarter" idx="12"/>
          </p:nvPr>
        </p:nvSpPr>
        <p:spPr>
          <a:xfrm>
            <a:off x="6457950" y="4641502"/>
            <a:ext cx="2057400" cy="273844"/>
          </a:xfrm>
        </p:spPr>
        <p:txBody>
          <a:bodyPr/>
          <a:lstStyle>
            <a:lvl1pPr>
              <a:defRPr>
                <a:solidFill>
                  <a:schemeClr val="tx1">
                    <a:lumMod val="75000"/>
                    <a:lumOff val="25000"/>
                  </a:schemeClr>
                </a:solidFill>
              </a:defRPr>
            </a:lvl1pPr>
          </a:lstStyle>
          <a:p>
            <a:fld id="{F9036A72-EF4D-4486-A23C-054FE2E2A8D2}" type="slidenum">
              <a:rPr lang="en-US" smtClean="0"/>
              <a:pPr/>
              <a:t>‹Nº›</a:t>
            </a:fld>
            <a:endParaRPr lang="en-US"/>
          </a:p>
        </p:txBody>
      </p:sp>
    </p:spTree>
    <p:extLst>
      <p:ext uri="{BB962C8B-B14F-4D97-AF65-F5344CB8AC3E}">
        <p14:creationId xmlns:p14="http://schemas.microsoft.com/office/powerpoint/2010/main" val="6550509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w/ Nber and Photo">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DB4E047B-4960-4F78-991F-860E9B59C0FF}"/>
              </a:ext>
            </a:extLst>
          </p:cNvPr>
          <p:cNvSpPr>
            <a:spLocks noChangeAspect="1"/>
          </p:cNvSpPr>
          <p:nvPr userDrawn="1"/>
        </p:nvSpPr>
        <p:spPr>
          <a:xfrm>
            <a:off x="0" y="4513531"/>
            <a:ext cx="9141714" cy="629969"/>
          </a:xfrm>
          <a:custGeom>
            <a:avLst/>
            <a:gdLst/>
            <a:ahLst/>
            <a:cxnLst>
              <a:cxn ang="0">
                <a:pos x="wd2" y="hd2"/>
              </a:cxn>
              <a:cxn ang="5400000">
                <a:pos x="wd2" y="hd2"/>
              </a:cxn>
              <a:cxn ang="10800000">
                <a:pos x="wd2" y="hd2"/>
              </a:cxn>
              <a:cxn ang="16200000">
                <a:pos x="wd2" y="hd2"/>
              </a:cxn>
            </a:cxnLst>
            <a:rect l="0" t="0" r="r" b="b"/>
            <a:pathLst>
              <a:path w="21600" h="21600" extrusionOk="0">
                <a:moveTo>
                  <a:pt x="17091" y="0"/>
                </a:moveTo>
                <a:cubicBezTo>
                  <a:pt x="16950" y="0"/>
                  <a:pt x="16819" y="1095"/>
                  <a:pt x="16748" y="2888"/>
                </a:cubicBezTo>
                <a:lnTo>
                  <a:pt x="16401" y="11964"/>
                </a:lnTo>
                <a:cubicBezTo>
                  <a:pt x="16342" y="13428"/>
                  <a:pt x="16235" y="14345"/>
                  <a:pt x="16118" y="14345"/>
                </a:cubicBezTo>
                <a:lnTo>
                  <a:pt x="0" y="14345"/>
                </a:lnTo>
                <a:lnTo>
                  <a:pt x="0" y="21600"/>
                </a:lnTo>
                <a:lnTo>
                  <a:pt x="21595" y="21600"/>
                </a:lnTo>
                <a:lnTo>
                  <a:pt x="21595" y="14345"/>
                </a:lnTo>
                <a:lnTo>
                  <a:pt x="21600" y="14"/>
                </a:lnTo>
                <a:lnTo>
                  <a:pt x="17091" y="14"/>
                </a:lnTo>
                <a:close/>
              </a:path>
            </a:pathLst>
          </a:custGeom>
          <a:solidFill>
            <a:srgbClr val="E09947"/>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7" name="Picture Placeholder 16">
            <a:extLst>
              <a:ext uri="{FF2B5EF4-FFF2-40B4-BE49-F238E27FC236}">
                <a16:creationId xmlns:a16="http://schemas.microsoft.com/office/drawing/2014/main" id="{AB5DCFEC-D21C-4979-AD98-CAFDCD79EC0D}"/>
              </a:ext>
            </a:extLst>
          </p:cNvPr>
          <p:cNvSpPr>
            <a:spLocks noGrp="1"/>
          </p:cNvSpPr>
          <p:nvPr>
            <p:ph type="pic" sz="quarter" idx="14"/>
          </p:nvPr>
        </p:nvSpPr>
        <p:spPr>
          <a:xfrm>
            <a:off x="6019286" y="1"/>
            <a:ext cx="3124715" cy="3762632"/>
          </a:xfrm>
          <a:custGeom>
            <a:avLst/>
            <a:gdLst>
              <a:gd name="connsiteX0" fmla="*/ 218687 w 4166287"/>
              <a:gd name="connsiteY0" fmla="*/ 0 h 5016843"/>
              <a:gd name="connsiteX1" fmla="*/ 4166287 w 4166287"/>
              <a:gd name="connsiteY1" fmla="*/ 0 h 5016843"/>
              <a:gd name="connsiteX2" fmla="*/ 4166287 w 4166287"/>
              <a:gd name="connsiteY2" fmla="*/ 4994526 h 5016843"/>
              <a:gd name="connsiteX3" fmla="*/ 4147340 w 4166287"/>
              <a:gd name="connsiteY3" fmla="*/ 4997417 h 5016843"/>
              <a:gd name="connsiteX4" fmla="*/ 3762632 w 4166287"/>
              <a:gd name="connsiteY4" fmla="*/ 5016843 h 5016843"/>
              <a:gd name="connsiteX5" fmla="*/ 0 w 4166287"/>
              <a:gd name="connsiteY5" fmla="*/ 1254210 h 5016843"/>
              <a:gd name="connsiteX6" fmla="*/ 169160 w 4166287"/>
              <a:gd name="connsiteY6" fmla="*/ 135318 h 501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6287" h="5016843">
                <a:moveTo>
                  <a:pt x="218687" y="0"/>
                </a:moveTo>
                <a:lnTo>
                  <a:pt x="4166287" y="0"/>
                </a:lnTo>
                <a:lnTo>
                  <a:pt x="4166287" y="4994526"/>
                </a:lnTo>
                <a:lnTo>
                  <a:pt x="4147340" y="4997417"/>
                </a:lnTo>
                <a:cubicBezTo>
                  <a:pt x="4020851" y="5010263"/>
                  <a:pt x="3892510" y="5016843"/>
                  <a:pt x="3762632" y="5016843"/>
                </a:cubicBezTo>
                <a:cubicBezTo>
                  <a:pt x="1684587" y="5016843"/>
                  <a:pt x="0" y="3332255"/>
                  <a:pt x="0" y="1254210"/>
                </a:cubicBezTo>
                <a:cubicBezTo>
                  <a:pt x="0" y="864577"/>
                  <a:pt x="59223" y="488776"/>
                  <a:pt x="169160" y="135318"/>
                </a:cubicBezTo>
                <a:close/>
              </a:path>
            </a:pathLst>
          </a:custGeom>
        </p:spPr>
        <p:txBody>
          <a:bodyPr wrap="square">
            <a:noAutofit/>
          </a:bodyPr>
          <a:lstStyle/>
          <a:p>
            <a:endParaRPr lang="en-US"/>
          </a:p>
        </p:txBody>
      </p:sp>
      <p:sp>
        <p:nvSpPr>
          <p:cNvPr id="2" name="Title 1">
            <a:extLst>
              <a:ext uri="{FF2B5EF4-FFF2-40B4-BE49-F238E27FC236}">
                <a16:creationId xmlns:a16="http://schemas.microsoft.com/office/drawing/2014/main" id="{D62C1D42-6617-4BEE-98E5-BA7C91BA0ABE}"/>
              </a:ext>
            </a:extLst>
          </p:cNvPr>
          <p:cNvSpPr>
            <a:spLocks noGrp="1"/>
          </p:cNvSpPr>
          <p:nvPr>
            <p:ph type="title"/>
          </p:nvPr>
        </p:nvSpPr>
        <p:spPr>
          <a:xfrm>
            <a:off x="1871700" y="273844"/>
            <a:ext cx="4147586" cy="99417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1E264C9-A85A-4EAB-ABF5-1F23772B5E9F}"/>
              </a:ext>
            </a:extLst>
          </p:cNvPr>
          <p:cNvSpPr>
            <a:spLocks noGrp="1"/>
          </p:cNvSpPr>
          <p:nvPr>
            <p:ph idx="1"/>
          </p:nvPr>
        </p:nvSpPr>
        <p:spPr>
          <a:xfrm>
            <a:off x="628650" y="1541859"/>
            <a:ext cx="5390636" cy="29201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2CADAF-68B5-4AE6-A7BF-B41A96E7A599}"/>
              </a:ext>
            </a:extLst>
          </p:cNvPr>
          <p:cNvSpPr>
            <a:spLocks noGrp="1"/>
          </p:cNvSpPr>
          <p:nvPr>
            <p:ph type="dt" sz="half" idx="10"/>
          </p:nvPr>
        </p:nvSpPr>
        <p:spPr>
          <a:xfrm>
            <a:off x="628650" y="4641502"/>
            <a:ext cx="2057400" cy="273844"/>
          </a:xfrm>
        </p:spPr>
        <p:txBody>
          <a:bodyPr/>
          <a:lstStyle>
            <a:lvl1pPr>
              <a:defRPr/>
            </a:lvl1pPr>
          </a:lstStyle>
          <a:p>
            <a:r>
              <a:rPr lang="en-US"/>
              <a:t>Your Date</a:t>
            </a:r>
          </a:p>
        </p:txBody>
      </p:sp>
      <p:sp>
        <p:nvSpPr>
          <p:cNvPr id="5" name="Footer Placeholder 4">
            <a:extLst>
              <a:ext uri="{FF2B5EF4-FFF2-40B4-BE49-F238E27FC236}">
                <a16:creationId xmlns:a16="http://schemas.microsoft.com/office/drawing/2014/main" id="{DF0BAC43-A15B-4524-B559-F5C89AB84411}"/>
              </a:ext>
            </a:extLst>
          </p:cNvPr>
          <p:cNvSpPr>
            <a:spLocks noGrp="1"/>
          </p:cNvSpPr>
          <p:nvPr>
            <p:ph type="ftr" sz="quarter" idx="11"/>
          </p:nvPr>
        </p:nvSpPr>
        <p:spPr>
          <a:xfrm>
            <a:off x="3028950" y="4641502"/>
            <a:ext cx="3086100" cy="273844"/>
          </a:xfrm>
        </p:spPr>
        <p:txBody>
          <a:bodyPr/>
          <a:lstStyle/>
          <a:p>
            <a:r>
              <a:rPr lang="en-US"/>
              <a:t>Your Footer</a:t>
            </a:r>
          </a:p>
        </p:txBody>
      </p:sp>
      <p:sp>
        <p:nvSpPr>
          <p:cNvPr id="6" name="Slide Number Placeholder 5">
            <a:extLst>
              <a:ext uri="{FF2B5EF4-FFF2-40B4-BE49-F238E27FC236}">
                <a16:creationId xmlns:a16="http://schemas.microsoft.com/office/drawing/2014/main" id="{F4A0BDDA-974C-4553-B192-00D80DAAAE57}"/>
              </a:ext>
            </a:extLst>
          </p:cNvPr>
          <p:cNvSpPr>
            <a:spLocks noGrp="1"/>
          </p:cNvSpPr>
          <p:nvPr>
            <p:ph type="sldNum" sz="quarter" idx="12"/>
          </p:nvPr>
        </p:nvSpPr>
        <p:spPr>
          <a:xfrm>
            <a:off x="6457950" y="4641502"/>
            <a:ext cx="2057400" cy="273844"/>
          </a:xfrm>
        </p:spPr>
        <p:txBody>
          <a:bodyPr/>
          <a:lstStyle>
            <a:lvl1pPr>
              <a:defRPr>
                <a:solidFill>
                  <a:schemeClr val="tx1">
                    <a:lumMod val="75000"/>
                    <a:lumOff val="25000"/>
                  </a:schemeClr>
                </a:solidFill>
              </a:defRPr>
            </a:lvl1pPr>
          </a:lstStyle>
          <a:p>
            <a:fld id="{F9036A72-EF4D-4486-A23C-054FE2E2A8D2}" type="slidenum">
              <a:rPr lang="en-US" smtClean="0"/>
              <a:pPr/>
              <a:t>‹Nº›</a:t>
            </a:fld>
            <a:endParaRPr lang="en-US"/>
          </a:p>
        </p:txBody>
      </p:sp>
      <p:sp>
        <p:nvSpPr>
          <p:cNvPr id="8" name="Rectangle 7">
            <a:extLst>
              <a:ext uri="{FF2B5EF4-FFF2-40B4-BE49-F238E27FC236}">
                <a16:creationId xmlns:a16="http://schemas.microsoft.com/office/drawing/2014/main" id="{65108B4F-6DCF-4C31-9E72-BA4F0AB127A6}"/>
              </a:ext>
            </a:extLst>
          </p:cNvPr>
          <p:cNvSpPr/>
          <p:nvPr userDrawn="1"/>
        </p:nvSpPr>
        <p:spPr>
          <a:xfrm>
            <a:off x="845587" y="1222386"/>
            <a:ext cx="673331" cy="7481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8">
            <a:extLst>
              <a:ext uri="{FF2B5EF4-FFF2-40B4-BE49-F238E27FC236}">
                <a16:creationId xmlns:a16="http://schemas.microsoft.com/office/drawing/2014/main" id="{C268EA9E-D57B-4237-A9D1-EAE6115C19A1}"/>
              </a:ext>
            </a:extLst>
          </p:cNvPr>
          <p:cNvSpPr>
            <a:spLocks noGrp="1"/>
          </p:cNvSpPr>
          <p:nvPr>
            <p:ph type="body" sz="quarter" idx="13" hasCustomPrompt="1"/>
          </p:nvPr>
        </p:nvSpPr>
        <p:spPr>
          <a:xfrm>
            <a:off x="-585220" y="-173107"/>
            <a:ext cx="2456920" cy="1532727"/>
          </a:xfrm>
        </p:spPr>
        <p:txBody>
          <a:bodyPr wrap="square">
            <a:spAutoFit/>
          </a:bodyPr>
          <a:lstStyle>
            <a:lvl1pPr marL="0" indent="0" algn="r">
              <a:buNone/>
              <a:defRPr sz="10400" b="1">
                <a:solidFill>
                  <a:srgbClr val="E09947"/>
                </a:solidFill>
                <a:latin typeface="Arial Black" panose="020B0A0402010202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00</a:t>
            </a:r>
          </a:p>
        </p:txBody>
      </p:sp>
    </p:spTree>
    <p:extLst>
      <p:ext uri="{BB962C8B-B14F-4D97-AF65-F5344CB8AC3E}">
        <p14:creationId xmlns:p14="http://schemas.microsoft.com/office/powerpoint/2010/main" val="32785500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and Photo">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7126DDAF-FDC3-4071-86FF-43BE73E202C9}"/>
              </a:ext>
            </a:extLst>
          </p:cNvPr>
          <p:cNvSpPr>
            <a:spLocks noChangeAspect="1"/>
          </p:cNvSpPr>
          <p:nvPr userDrawn="1"/>
        </p:nvSpPr>
        <p:spPr>
          <a:xfrm>
            <a:off x="0" y="4513531"/>
            <a:ext cx="9141714" cy="629969"/>
          </a:xfrm>
          <a:custGeom>
            <a:avLst/>
            <a:gdLst/>
            <a:ahLst/>
            <a:cxnLst>
              <a:cxn ang="0">
                <a:pos x="wd2" y="hd2"/>
              </a:cxn>
              <a:cxn ang="5400000">
                <a:pos x="wd2" y="hd2"/>
              </a:cxn>
              <a:cxn ang="10800000">
                <a:pos x="wd2" y="hd2"/>
              </a:cxn>
              <a:cxn ang="16200000">
                <a:pos x="wd2" y="hd2"/>
              </a:cxn>
            </a:cxnLst>
            <a:rect l="0" t="0" r="r" b="b"/>
            <a:pathLst>
              <a:path w="21600" h="21600" extrusionOk="0">
                <a:moveTo>
                  <a:pt x="17091" y="0"/>
                </a:moveTo>
                <a:cubicBezTo>
                  <a:pt x="16950" y="0"/>
                  <a:pt x="16819" y="1095"/>
                  <a:pt x="16748" y="2888"/>
                </a:cubicBezTo>
                <a:lnTo>
                  <a:pt x="16401" y="11964"/>
                </a:lnTo>
                <a:cubicBezTo>
                  <a:pt x="16342" y="13428"/>
                  <a:pt x="16235" y="14345"/>
                  <a:pt x="16118" y="14345"/>
                </a:cubicBezTo>
                <a:lnTo>
                  <a:pt x="0" y="14345"/>
                </a:lnTo>
                <a:lnTo>
                  <a:pt x="0" y="21600"/>
                </a:lnTo>
                <a:lnTo>
                  <a:pt x="21595" y="21600"/>
                </a:lnTo>
                <a:lnTo>
                  <a:pt x="21595" y="14345"/>
                </a:lnTo>
                <a:lnTo>
                  <a:pt x="21600" y="14"/>
                </a:lnTo>
                <a:lnTo>
                  <a:pt x="17091" y="14"/>
                </a:lnTo>
                <a:close/>
              </a:path>
            </a:pathLst>
          </a:custGeom>
          <a:solidFill>
            <a:srgbClr val="E09947"/>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7" name="Picture Placeholder 16">
            <a:extLst>
              <a:ext uri="{FF2B5EF4-FFF2-40B4-BE49-F238E27FC236}">
                <a16:creationId xmlns:a16="http://schemas.microsoft.com/office/drawing/2014/main" id="{AB5DCFEC-D21C-4979-AD98-CAFDCD79EC0D}"/>
              </a:ext>
            </a:extLst>
          </p:cNvPr>
          <p:cNvSpPr>
            <a:spLocks noGrp="1"/>
          </p:cNvSpPr>
          <p:nvPr>
            <p:ph type="pic" sz="quarter" idx="14"/>
          </p:nvPr>
        </p:nvSpPr>
        <p:spPr>
          <a:xfrm>
            <a:off x="6019286" y="1"/>
            <a:ext cx="3124715" cy="3762632"/>
          </a:xfrm>
          <a:custGeom>
            <a:avLst/>
            <a:gdLst>
              <a:gd name="connsiteX0" fmla="*/ 218687 w 4166287"/>
              <a:gd name="connsiteY0" fmla="*/ 0 h 5016843"/>
              <a:gd name="connsiteX1" fmla="*/ 4166287 w 4166287"/>
              <a:gd name="connsiteY1" fmla="*/ 0 h 5016843"/>
              <a:gd name="connsiteX2" fmla="*/ 4166287 w 4166287"/>
              <a:gd name="connsiteY2" fmla="*/ 4994526 h 5016843"/>
              <a:gd name="connsiteX3" fmla="*/ 4147340 w 4166287"/>
              <a:gd name="connsiteY3" fmla="*/ 4997417 h 5016843"/>
              <a:gd name="connsiteX4" fmla="*/ 3762632 w 4166287"/>
              <a:gd name="connsiteY4" fmla="*/ 5016843 h 5016843"/>
              <a:gd name="connsiteX5" fmla="*/ 0 w 4166287"/>
              <a:gd name="connsiteY5" fmla="*/ 1254210 h 5016843"/>
              <a:gd name="connsiteX6" fmla="*/ 169160 w 4166287"/>
              <a:gd name="connsiteY6" fmla="*/ 135318 h 501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6287" h="5016843">
                <a:moveTo>
                  <a:pt x="218687" y="0"/>
                </a:moveTo>
                <a:lnTo>
                  <a:pt x="4166287" y="0"/>
                </a:lnTo>
                <a:lnTo>
                  <a:pt x="4166287" y="4994526"/>
                </a:lnTo>
                <a:lnTo>
                  <a:pt x="4147340" y="4997417"/>
                </a:lnTo>
                <a:cubicBezTo>
                  <a:pt x="4020851" y="5010263"/>
                  <a:pt x="3892510" y="5016843"/>
                  <a:pt x="3762632" y="5016843"/>
                </a:cubicBezTo>
                <a:cubicBezTo>
                  <a:pt x="1684587" y="5016843"/>
                  <a:pt x="0" y="3332255"/>
                  <a:pt x="0" y="1254210"/>
                </a:cubicBezTo>
                <a:cubicBezTo>
                  <a:pt x="0" y="864577"/>
                  <a:pt x="59223" y="488776"/>
                  <a:pt x="169160" y="135318"/>
                </a:cubicBezTo>
                <a:close/>
              </a:path>
            </a:pathLst>
          </a:custGeom>
        </p:spPr>
        <p:txBody>
          <a:bodyPr wrap="square">
            <a:noAutofit/>
          </a:bodyPr>
          <a:lstStyle/>
          <a:p>
            <a:endParaRPr lang="en-US"/>
          </a:p>
        </p:txBody>
      </p:sp>
      <p:sp>
        <p:nvSpPr>
          <p:cNvPr id="2" name="Title 1">
            <a:extLst>
              <a:ext uri="{FF2B5EF4-FFF2-40B4-BE49-F238E27FC236}">
                <a16:creationId xmlns:a16="http://schemas.microsoft.com/office/drawing/2014/main" id="{D62C1D42-6617-4BEE-98E5-BA7C91BA0ABE}"/>
              </a:ext>
            </a:extLst>
          </p:cNvPr>
          <p:cNvSpPr>
            <a:spLocks noGrp="1"/>
          </p:cNvSpPr>
          <p:nvPr>
            <p:ph type="title"/>
          </p:nvPr>
        </p:nvSpPr>
        <p:spPr>
          <a:xfrm>
            <a:off x="628650" y="273844"/>
            <a:ext cx="5390636" cy="99417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1E264C9-A85A-4EAB-ABF5-1F23772B5E9F}"/>
              </a:ext>
            </a:extLst>
          </p:cNvPr>
          <p:cNvSpPr>
            <a:spLocks noGrp="1"/>
          </p:cNvSpPr>
          <p:nvPr>
            <p:ph idx="1"/>
          </p:nvPr>
        </p:nvSpPr>
        <p:spPr>
          <a:xfrm>
            <a:off x="628650" y="1541859"/>
            <a:ext cx="5390636" cy="29201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2CADAF-68B5-4AE6-A7BF-B41A96E7A599}"/>
              </a:ext>
            </a:extLst>
          </p:cNvPr>
          <p:cNvSpPr>
            <a:spLocks noGrp="1"/>
          </p:cNvSpPr>
          <p:nvPr>
            <p:ph type="dt" sz="half" idx="10"/>
          </p:nvPr>
        </p:nvSpPr>
        <p:spPr>
          <a:xfrm>
            <a:off x="628650" y="4641502"/>
            <a:ext cx="2057400" cy="273844"/>
          </a:xfrm>
        </p:spPr>
        <p:txBody>
          <a:bodyPr/>
          <a:lstStyle>
            <a:lvl1pPr>
              <a:defRPr/>
            </a:lvl1pPr>
          </a:lstStyle>
          <a:p>
            <a:r>
              <a:rPr lang="en-US"/>
              <a:t>Your Date</a:t>
            </a:r>
          </a:p>
        </p:txBody>
      </p:sp>
      <p:sp>
        <p:nvSpPr>
          <p:cNvPr id="5" name="Footer Placeholder 4">
            <a:extLst>
              <a:ext uri="{FF2B5EF4-FFF2-40B4-BE49-F238E27FC236}">
                <a16:creationId xmlns:a16="http://schemas.microsoft.com/office/drawing/2014/main" id="{DF0BAC43-A15B-4524-B559-F5C89AB84411}"/>
              </a:ext>
            </a:extLst>
          </p:cNvPr>
          <p:cNvSpPr>
            <a:spLocks noGrp="1"/>
          </p:cNvSpPr>
          <p:nvPr>
            <p:ph type="ftr" sz="quarter" idx="11"/>
          </p:nvPr>
        </p:nvSpPr>
        <p:spPr>
          <a:xfrm>
            <a:off x="3028950" y="4641502"/>
            <a:ext cx="3086100" cy="273844"/>
          </a:xfrm>
        </p:spPr>
        <p:txBody>
          <a:bodyPr/>
          <a:lstStyle/>
          <a:p>
            <a:r>
              <a:rPr lang="en-US"/>
              <a:t>Your Footer</a:t>
            </a:r>
          </a:p>
        </p:txBody>
      </p:sp>
      <p:sp>
        <p:nvSpPr>
          <p:cNvPr id="6" name="Slide Number Placeholder 5">
            <a:extLst>
              <a:ext uri="{FF2B5EF4-FFF2-40B4-BE49-F238E27FC236}">
                <a16:creationId xmlns:a16="http://schemas.microsoft.com/office/drawing/2014/main" id="{F4A0BDDA-974C-4553-B192-00D80DAAAE57}"/>
              </a:ext>
            </a:extLst>
          </p:cNvPr>
          <p:cNvSpPr>
            <a:spLocks noGrp="1"/>
          </p:cNvSpPr>
          <p:nvPr>
            <p:ph type="sldNum" sz="quarter" idx="12"/>
          </p:nvPr>
        </p:nvSpPr>
        <p:spPr>
          <a:xfrm>
            <a:off x="6457950" y="4641502"/>
            <a:ext cx="2057400" cy="273844"/>
          </a:xfrm>
        </p:spPr>
        <p:txBody>
          <a:bodyPr/>
          <a:lstStyle>
            <a:lvl1pPr>
              <a:defRPr>
                <a:solidFill>
                  <a:schemeClr val="tx1">
                    <a:lumMod val="75000"/>
                    <a:lumOff val="25000"/>
                  </a:schemeClr>
                </a:solidFill>
              </a:defRPr>
            </a:lvl1pPr>
          </a:lstStyle>
          <a:p>
            <a:fld id="{F9036A72-EF4D-4486-A23C-054FE2E2A8D2}" type="slidenum">
              <a:rPr lang="en-US" smtClean="0"/>
              <a:pPr/>
              <a:t>‹Nº›</a:t>
            </a:fld>
            <a:endParaRPr lang="en-US"/>
          </a:p>
        </p:txBody>
      </p:sp>
    </p:spTree>
    <p:extLst>
      <p:ext uri="{BB962C8B-B14F-4D97-AF65-F5344CB8AC3E}">
        <p14:creationId xmlns:p14="http://schemas.microsoft.com/office/powerpoint/2010/main" val="31361077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No Content w/ Nber">
    <p:spTree>
      <p:nvGrpSpPr>
        <p:cNvPr id="1" name=""/>
        <p:cNvGrpSpPr/>
        <p:nvPr/>
      </p:nvGrpSpPr>
      <p:grpSpPr>
        <a:xfrm>
          <a:off x="0" y="0"/>
          <a:ext cx="0" cy="0"/>
          <a:chOff x="0" y="0"/>
          <a:chExt cx="0" cy="0"/>
        </a:xfrm>
      </p:grpSpPr>
      <p:sp>
        <p:nvSpPr>
          <p:cNvPr id="9" name="Shape">
            <a:extLst>
              <a:ext uri="{FF2B5EF4-FFF2-40B4-BE49-F238E27FC236}">
                <a16:creationId xmlns:a16="http://schemas.microsoft.com/office/drawing/2014/main" id="{3953CC4A-AB9E-4C98-B54F-CC30A3FF50EE}"/>
              </a:ext>
            </a:extLst>
          </p:cNvPr>
          <p:cNvSpPr>
            <a:spLocks noChangeAspect="1"/>
          </p:cNvSpPr>
          <p:nvPr userDrawn="1"/>
        </p:nvSpPr>
        <p:spPr>
          <a:xfrm>
            <a:off x="0" y="4513531"/>
            <a:ext cx="9141714" cy="629969"/>
          </a:xfrm>
          <a:custGeom>
            <a:avLst/>
            <a:gdLst/>
            <a:ahLst/>
            <a:cxnLst>
              <a:cxn ang="0">
                <a:pos x="wd2" y="hd2"/>
              </a:cxn>
              <a:cxn ang="5400000">
                <a:pos x="wd2" y="hd2"/>
              </a:cxn>
              <a:cxn ang="10800000">
                <a:pos x="wd2" y="hd2"/>
              </a:cxn>
              <a:cxn ang="16200000">
                <a:pos x="wd2" y="hd2"/>
              </a:cxn>
            </a:cxnLst>
            <a:rect l="0" t="0" r="r" b="b"/>
            <a:pathLst>
              <a:path w="21600" h="21600" extrusionOk="0">
                <a:moveTo>
                  <a:pt x="17091" y="0"/>
                </a:moveTo>
                <a:cubicBezTo>
                  <a:pt x="16950" y="0"/>
                  <a:pt x="16819" y="1095"/>
                  <a:pt x="16748" y="2888"/>
                </a:cubicBezTo>
                <a:lnTo>
                  <a:pt x="16401" y="11964"/>
                </a:lnTo>
                <a:cubicBezTo>
                  <a:pt x="16342" y="13428"/>
                  <a:pt x="16235" y="14345"/>
                  <a:pt x="16118" y="14345"/>
                </a:cubicBezTo>
                <a:lnTo>
                  <a:pt x="0" y="14345"/>
                </a:lnTo>
                <a:lnTo>
                  <a:pt x="0" y="21600"/>
                </a:lnTo>
                <a:lnTo>
                  <a:pt x="21595" y="21600"/>
                </a:lnTo>
                <a:lnTo>
                  <a:pt x="21595" y="14345"/>
                </a:lnTo>
                <a:lnTo>
                  <a:pt x="21600" y="14"/>
                </a:lnTo>
                <a:lnTo>
                  <a:pt x="17091" y="14"/>
                </a:lnTo>
                <a:close/>
              </a:path>
            </a:pathLst>
          </a:custGeom>
          <a:solidFill>
            <a:srgbClr val="E09947"/>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 name="Title 1">
            <a:extLst>
              <a:ext uri="{FF2B5EF4-FFF2-40B4-BE49-F238E27FC236}">
                <a16:creationId xmlns:a16="http://schemas.microsoft.com/office/drawing/2014/main" id="{D62C1D42-6617-4BEE-98E5-BA7C91BA0ABE}"/>
              </a:ext>
            </a:extLst>
          </p:cNvPr>
          <p:cNvSpPr>
            <a:spLocks noGrp="1"/>
          </p:cNvSpPr>
          <p:nvPr>
            <p:ph type="title"/>
          </p:nvPr>
        </p:nvSpPr>
        <p:spPr>
          <a:xfrm>
            <a:off x="1871700" y="273844"/>
            <a:ext cx="6643650" cy="994172"/>
          </a:xfrm>
        </p:spPr>
        <p:txBody>
          <a:bodyPr/>
          <a:lstStyle/>
          <a:p>
            <a:r>
              <a:rPr lang="en-US"/>
              <a:t>Click to edit Master title style</a:t>
            </a:r>
          </a:p>
        </p:txBody>
      </p:sp>
      <p:sp>
        <p:nvSpPr>
          <p:cNvPr id="4" name="Date Placeholder 3">
            <a:extLst>
              <a:ext uri="{FF2B5EF4-FFF2-40B4-BE49-F238E27FC236}">
                <a16:creationId xmlns:a16="http://schemas.microsoft.com/office/drawing/2014/main" id="{D72CADAF-68B5-4AE6-A7BF-B41A96E7A599}"/>
              </a:ext>
            </a:extLst>
          </p:cNvPr>
          <p:cNvSpPr>
            <a:spLocks noGrp="1"/>
          </p:cNvSpPr>
          <p:nvPr>
            <p:ph type="dt" sz="half" idx="10"/>
          </p:nvPr>
        </p:nvSpPr>
        <p:spPr>
          <a:xfrm>
            <a:off x="628650" y="4641502"/>
            <a:ext cx="2057400" cy="273844"/>
          </a:xfrm>
        </p:spPr>
        <p:txBody>
          <a:bodyPr/>
          <a:lstStyle>
            <a:lvl1pPr>
              <a:defRPr/>
            </a:lvl1pPr>
          </a:lstStyle>
          <a:p>
            <a:r>
              <a:rPr lang="en-US"/>
              <a:t>Your Date</a:t>
            </a:r>
          </a:p>
        </p:txBody>
      </p:sp>
      <p:sp>
        <p:nvSpPr>
          <p:cNvPr id="5" name="Footer Placeholder 4">
            <a:extLst>
              <a:ext uri="{FF2B5EF4-FFF2-40B4-BE49-F238E27FC236}">
                <a16:creationId xmlns:a16="http://schemas.microsoft.com/office/drawing/2014/main" id="{DF0BAC43-A15B-4524-B559-F5C89AB84411}"/>
              </a:ext>
            </a:extLst>
          </p:cNvPr>
          <p:cNvSpPr>
            <a:spLocks noGrp="1"/>
          </p:cNvSpPr>
          <p:nvPr>
            <p:ph type="ftr" sz="quarter" idx="11"/>
          </p:nvPr>
        </p:nvSpPr>
        <p:spPr>
          <a:xfrm>
            <a:off x="3028950" y="4641502"/>
            <a:ext cx="3086100" cy="273844"/>
          </a:xfrm>
        </p:spPr>
        <p:txBody>
          <a:bodyPr/>
          <a:lstStyle/>
          <a:p>
            <a:r>
              <a:rPr lang="en-US"/>
              <a:t>Your Footer</a:t>
            </a:r>
          </a:p>
        </p:txBody>
      </p:sp>
      <p:sp>
        <p:nvSpPr>
          <p:cNvPr id="6" name="Slide Number Placeholder 5">
            <a:extLst>
              <a:ext uri="{FF2B5EF4-FFF2-40B4-BE49-F238E27FC236}">
                <a16:creationId xmlns:a16="http://schemas.microsoft.com/office/drawing/2014/main" id="{F4A0BDDA-974C-4553-B192-00D80DAAAE57}"/>
              </a:ext>
            </a:extLst>
          </p:cNvPr>
          <p:cNvSpPr>
            <a:spLocks noGrp="1"/>
          </p:cNvSpPr>
          <p:nvPr>
            <p:ph type="sldNum" sz="quarter" idx="12"/>
          </p:nvPr>
        </p:nvSpPr>
        <p:spPr>
          <a:xfrm>
            <a:off x="6457950" y="4641502"/>
            <a:ext cx="2057400" cy="273844"/>
          </a:xfrm>
        </p:spPr>
        <p:txBody>
          <a:bodyPr/>
          <a:lstStyle>
            <a:lvl1pPr>
              <a:defRPr>
                <a:solidFill>
                  <a:schemeClr val="tx1">
                    <a:lumMod val="75000"/>
                    <a:lumOff val="25000"/>
                  </a:schemeClr>
                </a:solidFill>
              </a:defRPr>
            </a:lvl1pPr>
          </a:lstStyle>
          <a:p>
            <a:fld id="{F9036A72-EF4D-4486-A23C-054FE2E2A8D2}" type="slidenum">
              <a:rPr lang="en-US" smtClean="0"/>
              <a:pPr/>
              <a:t>‹Nº›</a:t>
            </a:fld>
            <a:endParaRPr lang="en-US"/>
          </a:p>
        </p:txBody>
      </p:sp>
      <p:sp>
        <p:nvSpPr>
          <p:cNvPr id="7" name="Text Placeholder 8">
            <a:extLst>
              <a:ext uri="{FF2B5EF4-FFF2-40B4-BE49-F238E27FC236}">
                <a16:creationId xmlns:a16="http://schemas.microsoft.com/office/drawing/2014/main" id="{7FE1E8C5-1D73-4362-8287-0FBC5752C151}"/>
              </a:ext>
            </a:extLst>
          </p:cNvPr>
          <p:cNvSpPr>
            <a:spLocks noGrp="1"/>
          </p:cNvSpPr>
          <p:nvPr>
            <p:ph type="body" sz="quarter" idx="13" hasCustomPrompt="1"/>
          </p:nvPr>
        </p:nvSpPr>
        <p:spPr>
          <a:xfrm>
            <a:off x="-585220" y="-173107"/>
            <a:ext cx="2456920" cy="1532727"/>
          </a:xfrm>
        </p:spPr>
        <p:txBody>
          <a:bodyPr wrap="square">
            <a:spAutoFit/>
          </a:bodyPr>
          <a:lstStyle>
            <a:lvl1pPr marL="0" indent="0" algn="r">
              <a:buNone/>
              <a:defRPr sz="10400" b="1">
                <a:solidFill>
                  <a:srgbClr val="E09947"/>
                </a:solidFill>
                <a:latin typeface="Arial Black" panose="020B0A0402010202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00</a:t>
            </a:r>
          </a:p>
        </p:txBody>
      </p:sp>
      <p:sp>
        <p:nvSpPr>
          <p:cNvPr id="8" name="Rectangle 7">
            <a:extLst>
              <a:ext uri="{FF2B5EF4-FFF2-40B4-BE49-F238E27FC236}">
                <a16:creationId xmlns:a16="http://schemas.microsoft.com/office/drawing/2014/main" id="{65108B4F-6DCF-4C31-9E72-BA4F0AB127A6}"/>
              </a:ext>
            </a:extLst>
          </p:cNvPr>
          <p:cNvSpPr/>
          <p:nvPr userDrawn="1"/>
        </p:nvSpPr>
        <p:spPr>
          <a:xfrm>
            <a:off x="845587" y="1222386"/>
            <a:ext cx="673331" cy="7481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10933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No Content">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CC2CD7CA-82D4-4FB5-9CB3-44A7BB3E7405}"/>
              </a:ext>
            </a:extLst>
          </p:cNvPr>
          <p:cNvSpPr>
            <a:spLocks noChangeAspect="1"/>
          </p:cNvSpPr>
          <p:nvPr userDrawn="1"/>
        </p:nvSpPr>
        <p:spPr>
          <a:xfrm>
            <a:off x="0" y="4513531"/>
            <a:ext cx="9141714" cy="629969"/>
          </a:xfrm>
          <a:custGeom>
            <a:avLst/>
            <a:gdLst/>
            <a:ahLst/>
            <a:cxnLst>
              <a:cxn ang="0">
                <a:pos x="wd2" y="hd2"/>
              </a:cxn>
              <a:cxn ang="5400000">
                <a:pos x="wd2" y="hd2"/>
              </a:cxn>
              <a:cxn ang="10800000">
                <a:pos x="wd2" y="hd2"/>
              </a:cxn>
              <a:cxn ang="16200000">
                <a:pos x="wd2" y="hd2"/>
              </a:cxn>
            </a:cxnLst>
            <a:rect l="0" t="0" r="r" b="b"/>
            <a:pathLst>
              <a:path w="21600" h="21600" extrusionOk="0">
                <a:moveTo>
                  <a:pt x="17091" y="0"/>
                </a:moveTo>
                <a:cubicBezTo>
                  <a:pt x="16950" y="0"/>
                  <a:pt x="16819" y="1095"/>
                  <a:pt x="16748" y="2888"/>
                </a:cubicBezTo>
                <a:lnTo>
                  <a:pt x="16401" y="11964"/>
                </a:lnTo>
                <a:cubicBezTo>
                  <a:pt x="16342" y="13428"/>
                  <a:pt x="16235" y="14345"/>
                  <a:pt x="16118" y="14345"/>
                </a:cubicBezTo>
                <a:lnTo>
                  <a:pt x="0" y="14345"/>
                </a:lnTo>
                <a:lnTo>
                  <a:pt x="0" y="21600"/>
                </a:lnTo>
                <a:lnTo>
                  <a:pt x="21595" y="21600"/>
                </a:lnTo>
                <a:lnTo>
                  <a:pt x="21595" y="14345"/>
                </a:lnTo>
                <a:lnTo>
                  <a:pt x="21600" y="14"/>
                </a:lnTo>
                <a:lnTo>
                  <a:pt x="17091" y="14"/>
                </a:lnTo>
                <a:close/>
              </a:path>
            </a:pathLst>
          </a:custGeom>
          <a:solidFill>
            <a:srgbClr val="E09947"/>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 name="Title 1">
            <a:extLst>
              <a:ext uri="{FF2B5EF4-FFF2-40B4-BE49-F238E27FC236}">
                <a16:creationId xmlns:a16="http://schemas.microsoft.com/office/drawing/2014/main" id="{D62C1D42-6617-4BEE-98E5-BA7C91BA0ABE}"/>
              </a:ext>
            </a:extLst>
          </p:cNvPr>
          <p:cNvSpPr>
            <a:spLocks noGrp="1"/>
          </p:cNvSpPr>
          <p:nvPr>
            <p:ph type="title"/>
          </p:nvPr>
        </p:nvSpPr>
        <p:spPr>
          <a:xfrm>
            <a:off x="628650" y="273844"/>
            <a:ext cx="7886700" cy="994172"/>
          </a:xfrm>
        </p:spPr>
        <p:txBody>
          <a:bodyPr/>
          <a:lstStyle/>
          <a:p>
            <a:r>
              <a:rPr lang="en-US"/>
              <a:t>Click to edit Master title style</a:t>
            </a:r>
          </a:p>
        </p:txBody>
      </p:sp>
      <p:sp>
        <p:nvSpPr>
          <p:cNvPr id="4" name="Date Placeholder 3">
            <a:extLst>
              <a:ext uri="{FF2B5EF4-FFF2-40B4-BE49-F238E27FC236}">
                <a16:creationId xmlns:a16="http://schemas.microsoft.com/office/drawing/2014/main" id="{D72CADAF-68B5-4AE6-A7BF-B41A96E7A599}"/>
              </a:ext>
            </a:extLst>
          </p:cNvPr>
          <p:cNvSpPr>
            <a:spLocks noGrp="1"/>
          </p:cNvSpPr>
          <p:nvPr>
            <p:ph type="dt" sz="half" idx="10"/>
          </p:nvPr>
        </p:nvSpPr>
        <p:spPr>
          <a:xfrm>
            <a:off x="628650" y="4641502"/>
            <a:ext cx="2057400" cy="273844"/>
          </a:xfrm>
        </p:spPr>
        <p:txBody>
          <a:bodyPr/>
          <a:lstStyle>
            <a:lvl1pPr>
              <a:defRPr/>
            </a:lvl1pPr>
          </a:lstStyle>
          <a:p>
            <a:r>
              <a:rPr lang="en-US"/>
              <a:t>Your Date</a:t>
            </a:r>
          </a:p>
        </p:txBody>
      </p:sp>
      <p:sp>
        <p:nvSpPr>
          <p:cNvPr id="5" name="Footer Placeholder 4">
            <a:extLst>
              <a:ext uri="{FF2B5EF4-FFF2-40B4-BE49-F238E27FC236}">
                <a16:creationId xmlns:a16="http://schemas.microsoft.com/office/drawing/2014/main" id="{DF0BAC43-A15B-4524-B559-F5C89AB84411}"/>
              </a:ext>
            </a:extLst>
          </p:cNvPr>
          <p:cNvSpPr>
            <a:spLocks noGrp="1"/>
          </p:cNvSpPr>
          <p:nvPr>
            <p:ph type="ftr" sz="quarter" idx="11"/>
          </p:nvPr>
        </p:nvSpPr>
        <p:spPr>
          <a:xfrm>
            <a:off x="3028950" y="4641502"/>
            <a:ext cx="3086100" cy="273844"/>
          </a:xfrm>
        </p:spPr>
        <p:txBody>
          <a:bodyPr/>
          <a:lstStyle/>
          <a:p>
            <a:r>
              <a:rPr lang="en-US"/>
              <a:t>Your Footer</a:t>
            </a:r>
          </a:p>
        </p:txBody>
      </p:sp>
      <p:sp>
        <p:nvSpPr>
          <p:cNvPr id="6" name="Slide Number Placeholder 5">
            <a:extLst>
              <a:ext uri="{FF2B5EF4-FFF2-40B4-BE49-F238E27FC236}">
                <a16:creationId xmlns:a16="http://schemas.microsoft.com/office/drawing/2014/main" id="{F4A0BDDA-974C-4553-B192-00D80DAAAE57}"/>
              </a:ext>
            </a:extLst>
          </p:cNvPr>
          <p:cNvSpPr>
            <a:spLocks noGrp="1"/>
          </p:cNvSpPr>
          <p:nvPr>
            <p:ph type="sldNum" sz="quarter" idx="12"/>
          </p:nvPr>
        </p:nvSpPr>
        <p:spPr>
          <a:xfrm>
            <a:off x="6457950" y="4641502"/>
            <a:ext cx="2057400" cy="273844"/>
          </a:xfrm>
        </p:spPr>
        <p:txBody>
          <a:bodyPr/>
          <a:lstStyle>
            <a:lvl1pPr>
              <a:defRPr>
                <a:solidFill>
                  <a:schemeClr val="tx1">
                    <a:lumMod val="75000"/>
                    <a:lumOff val="25000"/>
                  </a:schemeClr>
                </a:solidFill>
              </a:defRPr>
            </a:lvl1pPr>
          </a:lstStyle>
          <a:p>
            <a:fld id="{F9036A72-EF4D-4486-A23C-054FE2E2A8D2}" type="slidenum">
              <a:rPr lang="en-US" smtClean="0"/>
              <a:pPr/>
              <a:t>‹Nº›</a:t>
            </a:fld>
            <a:endParaRPr lang="en-US"/>
          </a:p>
        </p:txBody>
      </p:sp>
    </p:spTree>
    <p:extLst>
      <p:ext uri="{BB962C8B-B14F-4D97-AF65-F5344CB8AC3E}">
        <p14:creationId xmlns:p14="http://schemas.microsoft.com/office/powerpoint/2010/main" val="17632111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No Content w/ Nber and Photo">
    <p:spTree>
      <p:nvGrpSpPr>
        <p:cNvPr id="1" name=""/>
        <p:cNvGrpSpPr/>
        <p:nvPr/>
      </p:nvGrpSpPr>
      <p:grpSpPr>
        <a:xfrm>
          <a:off x="0" y="0"/>
          <a:ext cx="0" cy="0"/>
          <a:chOff x="0" y="0"/>
          <a:chExt cx="0" cy="0"/>
        </a:xfrm>
      </p:grpSpPr>
      <p:sp>
        <p:nvSpPr>
          <p:cNvPr id="9" name="Shape">
            <a:extLst>
              <a:ext uri="{FF2B5EF4-FFF2-40B4-BE49-F238E27FC236}">
                <a16:creationId xmlns:a16="http://schemas.microsoft.com/office/drawing/2014/main" id="{8E92DC74-CD72-4DBE-ACE9-01ED2CDF410F}"/>
              </a:ext>
            </a:extLst>
          </p:cNvPr>
          <p:cNvSpPr>
            <a:spLocks noChangeAspect="1"/>
          </p:cNvSpPr>
          <p:nvPr userDrawn="1"/>
        </p:nvSpPr>
        <p:spPr>
          <a:xfrm>
            <a:off x="0" y="4513531"/>
            <a:ext cx="9141714" cy="629969"/>
          </a:xfrm>
          <a:custGeom>
            <a:avLst/>
            <a:gdLst/>
            <a:ahLst/>
            <a:cxnLst>
              <a:cxn ang="0">
                <a:pos x="wd2" y="hd2"/>
              </a:cxn>
              <a:cxn ang="5400000">
                <a:pos x="wd2" y="hd2"/>
              </a:cxn>
              <a:cxn ang="10800000">
                <a:pos x="wd2" y="hd2"/>
              </a:cxn>
              <a:cxn ang="16200000">
                <a:pos x="wd2" y="hd2"/>
              </a:cxn>
            </a:cxnLst>
            <a:rect l="0" t="0" r="r" b="b"/>
            <a:pathLst>
              <a:path w="21600" h="21600" extrusionOk="0">
                <a:moveTo>
                  <a:pt x="17091" y="0"/>
                </a:moveTo>
                <a:cubicBezTo>
                  <a:pt x="16950" y="0"/>
                  <a:pt x="16819" y="1095"/>
                  <a:pt x="16748" y="2888"/>
                </a:cubicBezTo>
                <a:lnTo>
                  <a:pt x="16401" y="11964"/>
                </a:lnTo>
                <a:cubicBezTo>
                  <a:pt x="16342" y="13428"/>
                  <a:pt x="16235" y="14345"/>
                  <a:pt x="16118" y="14345"/>
                </a:cubicBezTo>
                <a:lnTo>
                  <a:pt x="0" y="14345"/>
                </a:lnTo>
                <a:lnTo>
                  <a:pt x="0" y="21600"/>
                </a:lnTo>
                <a:lnTo>
                  <a:pt x="21595" y="21600"/>
                </a:lnTo>
                <a:lnTo>
                  <a:pt x="21595" y="14345"/>
                </a:lnTo>
                <a:lnTo>
                  <a:pt x="21600" y="14"/>
                </a:lnTo>
                <a:lnTo>
                  <a:pt x="17091" y="14"/>
                </a:lnTo>
                <a:close/>
              </a:path>
            </a:pathLst>
          </a:custGeom>
          <a:solidFill>
            <a:srgbClr val="E09947"/>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7" name="Picture Placeholder 16">
            <a:extLst>
              <a:ext uri="{FF2B5EF4-FFF2-40B4-BE49-F238E27FC236}">
                <a16:creationId xmlns:a16="http://schemas.microsoft.com/office/drawing/2014/main" id="{AB5DCFEC-D21C-4979-AD98-CAFDCD79EC0D}"/>
              </a:ext>
            </a:extLst>
          </p:cNvPr>
          <p:cNvSpPr>
            <a:spLocks noGrp="1"/>
          </p:cNvSpPr>
          <p:nvPr>
            <p:ph type="pic" sz="quarter" idx="14"/>
          </p:nvPr>
        </p:nvSpPr>
        <p:spPr>
          <a:xfrm>
            <a:off x="6019286" y="1"/>
            <a:ext cx="3124715" cy="3762632"/>
          </a:xfrm>
          <a:custGeom>
            <a:avLst/>
            <a:gdLst>
              <a:gd name="connsiteX0" fmla="*/ 218687 w 4166287"/>
              <a:gd name="connsiteY0" fmla="*/ 0 h 5016843"/>
              <a:gd name="connsiteX1" fmla="*/ 4166287 w 4166287"/>
              <a:gd name="connsiteY1" fmla="*/ 0 h 5016843"/>
              <a:gd name="connsiteX2" fmla="*/ 4166287 w 4166287"/>
              <a:gd name="connsiteY2" fmla="*/ 4994526 h 5016843"/>
              <a:gd name="connsiteX3" fmla="*/ 4147340 w 4166287"/>
              <a:gd name="connsiteY3" fmla="*/ 4997417 h 5016843"/>
              <a:gd name="connsiteX4" fmla="*/ 3762632 w 4166287"/>
              <a:gd name="connsiteY4" fmla="*/ 5016843 h 5016843"/>
              <a:gd name="connsiteX5" fmla="*/ 0 w 4166287"/>
              <a:gd name="connsiteY5" fmla="*/ 1254210 h 5016843"/>
              <a:gd name="connsiteX6" fmla="*/ 169160 w 4166287"/>
              <a:gd name="connsiteY6" fmla="*/ 135318 h 501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6287" h="5016843">
                <a:moveTo>
                  <a:pt x="218687" y="0"/>
                </a:moveTo>
                <a:lnTo>
                  <a:pt x="4166287" y="0"/>
                </a:lnTo>
                <a:lnTo>
                  <a:pt x="4166287" y="4994526"/>
                </a:lnTo>
                <a:lnTo>
                  <a:pt x="4147340" y="4997417"/>
                </a:lnTo>
                <a:cubicBezTo>
                  <a:pt x="4020851" y="5010263"/>
                  <a:pt x="3892510" y="5016843"/>
                  <a:pt x="3762632" y="5016843"/>
                </a:cubicBezTo>
                <a:cubicBezTo>
                  <a:pt x="1684587" y="5016843"/>
                  <a:pt x="0" y="3332255"/>
                  <a:pt x="0" y="1254210"/>
                </a:cubicBezTo>
                <a:cubicBezTo>
                  <a:pt x="0" y="864577"/>
                  <a:pt x="59223" y="488776"/>
                  <a:pt x="169160" y="135318"/>
                </a:cubicBezTo>
                <a:close/>
              </a:path>
            </a:pathLst>
          </a:custGeom>
        </p:spPr>
        <p:txBody>
          <a:bodyPr wrap="square">
            <a:noAutofit/>
          </a:bodyPr>
          <a:lstStyle/>
          <a:p>
            <a:endParaRPr lang="en-US"/>
          </a:p>
        </p:txBody>
      </p:sp>
      <p:sp>
        <p:nvSpPr>
          <p:cNvPr id="2" name="Title 1">
            <a:extLst>
              <a:ext uri="{FF2B5EF4-FFF2-40B4-BE49-F238E27FC236}">
                <a16:creationId xmlns:a16="http://schemas.microsoft.com/office/drawing/2014/main" id="{D62C1D42-6617-4BEE-98E5-BA7C91BA0ABE}"/>
              </a:ext>
            </a:extLst>
          </p:cNvPr>
          <p:cNvSpPr>
            <a:spLocks noGrp="1"/>
          </p:cNvSpPr>
          <p:nvPr>
            <p:ph type="title"/>
          </p:nvPr>
        </p:nvSpPr>
        <p:spPr>
          <a:xfrm>
            <a:off x="1871700" y="273844"/>
            <a:ext cx="4147586" cy="994172"/>
          </a:xfrm>
        </p:spPr>
        <p:txBody>
          <a:bodyPr/>
          <a:lstStyle/>
          <a:p>
            <a:r>
              <a:rPr lang="en-US"/>
              <a:t>Click to edit Master title style</a:t>
            </a:r>
          </a:p>
        </p:txBody>
      </p:sp>
      <p:sp>
        <p:nvSpPr>
          <p:cNvPr id="4" name="Date Placeholder 3">
            <a:extLst>
              <a:ext uri="{FF2B5EF4-FFF2-40B4-BE49-F238E27FC236}">
                <a16:creationId xmlns:a16="http://schemas.microsoft.com/office/drawing/2014/main" id="{D72CADAF-68B5-4AE6-A7BF-B41A96E7A599}"/>
              </a:ext>
            </a:extLst>
          </p:cNvPr>
          <p:cNvSpPr>
            <a:spLocks noGrp="1"/>
          </p:cNvSpPr>
          <p:nvPr>
            <p:ph type="dt" sz="half" idx="10"/>
          </p:nvPr>
        </p:nvSpPr>
        <p:spPr>
          <a:xfrm>
            <a:off x="628650" y="4641502"/>
            <a:ext cx="2057400" cy="273844"/>
          </a:xfrm>
        </p:spPr>
        <p:txBody>
          <a:bodyPr/>
          <a:lstStyle>
            <a:lvl1pPr>
              <a:defRPr/>
            </a:lvl1pPr>
          </a:lstStyle>
          <a:p>
            <a:r>
              <a:rPr lang="en-US"/>
              <a:t>Your Date</a:t>
            </a:r>
          </a:p>
        </p:txBody>
      </p:sp>
      <p:sp>
        <p:nvSpPr>
          <p:cNvPr id="5" name="Footer Placeholder 4">
            <a:extLst>
              <a:ext uri="{FF2B5EF4-FFF2-40B4-BE49-F238E27FC236}">
                <a16:creationId xmlns:a16="http://schemas.microsoft.com/office/drawing/2014/main" id="{DF0BAC43-A15B-4524-B559-F5C89AB84411}"/>
              </a:ext>
            </a:extLst>
          </p:cNvPr>
          <p:cNvSpPr>
            <a:spLocks noGrp="1"/>
          </p:cNvSpPr>
          <p:nvPr>
            <p:ph type="ftr" sz="quarter" idx="11"/>
          </p:nvPr>
        </p:nvSpPr>
        <p:spPr>
          <a:xfrm>
            <a:off x="3028950" y="4641502"/>
            <a:ext cx="3086100" cy="273844"/>
          </a:xfrm>
        </p:spPr>
        <p:txBody>
          <a:bodyPr/>
          <a:lstStyle/>
          <a:p>
            <a:r>
              <a:rPr lang="en-US"/>
              <a:t>Your Footer</a:t>
            </a:r>
          </a:p>
        </p:txBody>
      </p:sp>
      <p:sp>
        <p:nvSpPr>
          <p:cNvPr id="6" name="Slide Number Placeholder 5">
            <a:extLst>
              <a:ext uri="{FF2B5EF4-FFF2-40B4-BE49-F238E27FC236}">
                <a16:creationId xmlns:a16="http://schemas.microsoft.com/office/drawing/2014/main" id="{F4A0BDDA-974C-4553-B192-00D80DAAAE57}"/>
              </a:ext>
            </a:extLst>
          </p:cNvPr>
          <p:cNvSpPr>
            <a:spLocks noGrp="1"/>
          </p:cNvSpPr>
          <p:nvPr>
            <p:ph type="sldNum" sz="quarter" idx="12"/>
          </p:nvPr>
        </p:nvSpPr>
        <p:spPr>
          <a:xfrm>
            <a:off x="6457950" y="4641502"/>
            <a:ext cx="2057400" cy="273844"/>
          </a:xfrm>
        </p:spPr>
        <p:txBody>
          <a:bodyPr/>
          <a:lstStyle>
            <a:lvl1pPr>
              <a:defRPr>
                <a:solidFill>
                  <a:schemeClr val="tx1">
                    <a:lumMod val="75000"/>
                    <a:lumOff val="25000"/>
                  </a:schemeClr>
                </a:solidFill>
              </a:defRPr>
            </a:lvl1pPr>
          </a:lstStyle>
          <a:p>
            <a:fld id="{F9036A72-EF4D-4486-A23C-054FE2E2A8D2}" type="slidenum">
              <a:rPr lang="en-US" smtClean="0"/>
              <a:pPr/>
              <a:t>‹Nº›</a:t>
            </a:fld>
            <a:endParaRPr lang="en-US"/>
          </a:p>
        </p:txBody>
      </p:sp>
      <p:sp>
        <p:nvSpPr>
          <p:cNvPr id="8" name="Rectangle 7">
            <a:extLst>
              <a:ext uri="{FF2B5EF4-FFF2-40B4-BE49-F238E27FC236}">
                <a16:creationId xmlns:a16="http://schemas.microsoft.com/office/drawing/2014/main" id="{65108B4F-6DCF-4C31-9E72-BA4F0AB127A6}"/>
              </a:ext>
            </a:extLst>
          </p:cNvPr>
          <p:cNvSpPr/>
          <p:nvPr userDrawn="1"/>
        </p:nvSpPr>
        <p:spPr>
          <a:xfrm>
            <a:off x="845587" y="1222386"/>
            <a:ext cx="673331" cy="7481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8">
            <a:extLst>
              <a:ext uri="{FF2B5EF4-FFF2-40B4-BE49-F238E27FC236}">
                <a16:creationId xmlns:a16="http://schemas.microsoft.com/office/drawing/2014/main" id="{C268EA9E-D57B-4237-A9D1-EAE6115C19A1}"/>
              </a:ext>
            </a:extLst>
          </p:cNvPr>
          <p:cNvSpPr>
            <a:spLocks noGrp="1"/>
          </p:cNvSpPr>
          <p:nvPr>
            <p:ph type="body" sz="quarter" idx="13" hasCustomPrompt="1"/>
          </p:nvPr>
        </p:nvSpPr>
        <p:spPr>
          <a:xfrm>
            <a:off x="-585220" y="-173107"/>
            <a:ext cx="2456920" cy="1532727"/>
          </a:xfrm>
        </p:spPr>
        <p:txBody>
          <a:bodyPr wrap="square">
            <a:spAutoFit/>
          </a:bodyPr>
          <a:lstStyle>
            <a:lvl1pPr marL="0" indent="0" algn="r">
              <a:buNone/>
              <a:defRPr sz="10400" b="1">
                <a:solidFill>
                  <a:srgbClr val="E09947"/>
                </a:solidFill>
                <a:latin typeface="Arial Black" panose="020B0A0402010202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00</a:t>
            </a:r>
          </a:p>
        </p:txBody>
      </p:sp>
    </p:spTree>
    <p:extLst>
      <p:ext uri="{BB962C8B-B14F-4D97-AF65-F5344CB8AC3E}">
        <p14:creationId xmlns:p14="http://schemas.microsoft.com/office/powerpoint/2010/main" val="30709249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No Content and Photo">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E4835668-2074-4632-B59D-0DDE9EF208B5}"/>
              </a:ext>
            </a:extLst>
          </p:cNvPr>
          <p:cNvSpPr>
            <a:spLocks noChangeAspect="1"/>
          </p:cNvSpPr>
          <p:nvPr userDrawn="1"/>
        </p:nvSpPr>
        <p:spPr>
          <a:xfrm>
            <a:off x="0" y="4513531"/>
            <a:ext cx="9141714" cy="629969"/>
          </a:xfrm>
          <a:custGeom>
            <a:avLst/>
            <a:gdLst/>
            <a:ahLst/>
            <a:cxnLst>
              <a:cxn ang="0">
                <a:pos x="wd2" y="hd2"/>
              </a:cxn>
              <a:cxn ang="5400000">
                <a:pos x="wd2" y="hd2"/>
              </a:cxn>
              <a:cxn ang="10800000">
                <a:pos x="wd2" y="hd2"/>
              </a:cxn>
              <a:cxn ang="16200000">
                <a:pos x="wd2" y="hd2"/>
              </a:cxn>
            </a:cxnLst>
            <a:rect l="0" t="0" r="r" b="b"/>
            <a:pathLst>
              <a:path w="21600" h="21600" extrusionOk="0">
                <a:moveTo>
                  <a:pt x="17091" y="0"/>
                </a:moveTo>
                <a:cubicBezTo>
                  <a:pt x="16950" y="0"/>
                  <a:pt x="16819" y="1095"/>
                  <a:pt x="16748" y="2888"/>
                </a:cubicBezTo>
                <a:lnTo>
                  <a:pt x="16401" y="11964"/>
                </a:lnTo>
                <a:cubicBezTo>
                  <a:pt x="16342" y="13428"/>
                  <a:pt x="16235" y="14345"/>
                  <a:pt x="16118" y="14345"/>
                </a:cubicBezTo>
                <a:lnTo>
                  <a:pt x="0" y="14345"/>
                </a:lnTo>
                <a:lnTo>
                  <a:pt x="0" y="21600"/>
                </a:lnTo>
                <a:lnTo>
                  <a:pt x="21595" y="21600"/>
                </a:lnTo>
                <a:lnTo>
                  <a:pt x="21595" y="14345"/>
                </a:lnTo>
                <a:lnTo>
                  <a:pt x="21600" y="14"/>
                </a:lnTo>
                <a:lnTo>
                  <a:pt x="17091" y="14"/>
                </a:lnTo>
                <a:close/>
              </a:path>
            </a:pathLst>
          </a:custGeom>
          <a:solidFill>
            <a:srgbClr val="E09947"/>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7" name="Picture Placeholder 16">
            <a:extLst>
              <a:ext uri="{FF2B5EF4-FFF2-40B4-BE49-F238E27FC236}">
                <a16:creationId xmlns:a16="http://schemas.microsoft.com/office/drawing/2014/main" id="{AB5DCFEC-D21C-4979-AD98-CAFDCD79EC0D}"/>
              </a:ext>
            </a:extLst>
          </p:cNvPr>
          <p:cNvSpPr>
            <a:spLocks noGrp="1"/>
          </p:cNvSpPr>
          <p:nvPr>
            <p:ph type="pic" sz="quarter" idx="14"/>
          </p:nvPr>
        </p:nvSpPr>
        <p:spPr>
          <a:xfrm>
            <a:off x="6019286" y="1"/>
            <a:ext cx="3124715" cy="3762632"/>
          </a:xfrm>
          <a:custGeom>
            <a:avLst/>
            <a:gdLst>
              <a:gd name="connsiteX0" fmla="*/ 218687 w 4166287"/>
              <a:gd name="connsiteY0" fmla="*/ 0 h 5016843"/>
              <a:gd name="connsiteX1" fmla="*/ 4166287 w 4166287"/>
              <a:gd name="connsiteY1" fmla="*/ 0 h 5016843"/>
              <a:gd name="connsiteX2" fmla="*/ 4166287 w 4166287"/>
              <a:gd name="connsiteY2" fmla="*/ 4994526 h 5016843"/>
              <a:gd name="connsiteX3" fmla="*/ 4147340 w 4166287"/>
              <a:gd name="connsiteY3" fmla="*/ 4997417 h 5016843"/>
              <a:gd name="connsiteX4" fmla="*/ 3762632 w 4166287"/>
              <a:gd name="connsiteY4" fmla="*/ 5016843 h 5016843"/>
              <a:gd name="connsiteX5" fmla="*/ 0 w 4166287"/>
              <a:gd name="connsiteY5" fmla="*/ 1254210 h 5016843"/>
              <a:gd name="connsiteX6" fmla="*/ 169160 w 4166287"/>
              <a:gd name="connsiteY6" fmla="*/ 135318 h 501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6287" h="5016843">
                <a:moveTo>
                  <a:pt x="218687" y="0"/>
                </a:moveTo>
                <a:lnTo>
                  <a:pt x="4166287" y="0"/>
                </a:lnTo>
                <a:lnTo>
                  <a:pt x="4166287" y="4994526"/>
                </a:lnTo>
                <a:lnTo>
                  <a:pt x="4147340" y="4997417"/>
                </a:lnTo>
                <a:cubicBezTo>
                  <a:pt x="4020851" y="5010263"/>
                  <a:pt x="3892510" y="5016843"/>
                  <a:pt x="3762632" y="5016843"/>
                </a:cubicBezTo>
                <a:cubicBezTo>
                  <a:pt x="1684587" y="5016843"/>
                  <a:pt x="0" y="3332255"/>
                  <a:pt x="0" y="1254210"/>
                </a:cubicBezTo>
                <a:cubicBezTo>
                  <a:pt x="0" y="864577"/>
                  <a:pt x="59223" y="488776"/>
                  <a:pt x="169160" y="135318"/>
                </a:cubicBezTo>
                <a:close/>
              </a:path>
            </a:pathLst>
          </a:custGeom>
        </p:spPr>
        <p:txBody>
          <a:bodyPr wrap="square">
            <a:noAutofit/>
          </a:bodyPr>
          <a:lstStyle/>
          <a:p>
            <a:endParaRPr lang="en-US"/>
          </a:p>
        </p:txBody>
      </p:sp>
      <p:sp>
        <p:nvSpPr>
          <p:cNvPr id="2" name="Title 1">
            <a:extLst>
              <a:ext uri="{FF2B5EF4-FFF2-40B4-BE49-F238E27FC236}">
                <a16:creationId xmlns:a16="http://schemas.microsoft.com/office/drawing/2014/main" id="{D62C1D42-6617-4BEE-98E5-BA7C91BA0ABE}"/>
              </a:ext>
            </a:extLst>
          </p:cNvPr>
          <p:cNvSpPr>
            <a:spLocks noGrp="1"/>
          </p:cNvSpPr>
          <p:nvPr>
            <p:ph type="title"/>
          </p:nvPr>
        </p:nvSpPr>
        <p:spPr>
          <a:xfrm>
            <a:off x="628650" y="273844"/>
            <a:ext cx="5390636" cy="994172"/>
          </a:xfrm>
        </p:spPr>
        <p:txBody>
          <a:bodyPr/>
          <a:lstStyle/>
          <a:p>
            <a:r>
              <a:rPr lang="en-US"/>
              <a:t>Click to edit Master title style</a:t>
            </a:r>
          </a:p>
        </p:txBody>
      </p:sp>
      <p:sp>
        <p:nvSpPr>
          <p:cNvPr id="4" name="Date Placeholder 3">
            <a:extLst>
              <a:ext uri="{FF2B5EF4-FFF2-40B4-BE49-F238E27FC236}">
                <a16:creationId xmlns:a16="http://schemas.microsoft.com/office/drawing/2014/main" id="{D72CADAF-68B5-4AE6-A7BF-B41A96E7A599}"/>
              </a:ext>
            </a:extLst>
          </p:cNvPr>
          <p:cNvSpPr>
            <a:spLocks noGrp="1"/>
          </p:cNvSpPr>
          <p:nvPr>
            <p:ph type="dt" sz="half" idx="10"/>
          </p:nvPr>
        </p:nvSpPr>
        <p:spPr>
          <a:xfrm>
            <a:off x="628650" y="4641502"/>
            <a:ext cx="2057400" cy="273844"/>
          </a:xfrm>
        </p:spPr>
        <p:txBody>
          <a:bodyPr/>
          <a:lstStyle>
            <a:lvl1pPr>
              <a:defRPr/>
            </a:lvl1pPr>
          </a:lstStyle>
          <a:p>
            <a:r>
              <a:rPr lang="en-US"/>
              <a:t>Your Date</a:t>
            </a:r>
          </a:p>
        </p:txBody>
      </p:sp>
      <p:sp>
        <p:nvSpPr>
          <p:cNvPr id="5" name="Footer Placeholder 4">
            <a:extLst>
              <a:ext uri="{FF2B5EF4-FFF2-40B4-BE49-F238E27FC236}">
                <a16:creationId xmlns:a16="http://schemas.microsoft.com/office/drawing/2014/main" id="{DF0BAC43-A15B-4524-B559-F5C89AB84411}"/>
              </a:ext>
            </a:extLst>
          </p:cNvPr>
          <p:cNvSpPr>
            <a:spLocks noGrp="1"/>
          </p:cNvSpPr>
          <p:nvPr>
            <p:ph type="ftr" sz="quarter" idx="11"/>
          </p:nvPr>
        </p:nvSpPr>
        <p:spPr>
          <a:xfrm>
            <a:off x="3028950" y="4641502"/>
            <a:ext cx="3086100" cy="273844"/>
          </a:xfrm>
        </p:spPr>
        <p:txBody>
          <a:bodyPr/>
          <a:lstStyle/>
          <a:p>
            <a:r>
              <a:rPr lang="en-US"/>
              <a:t>Your Footer</a:t>
            </a:r>
          </a:p>
        </p:txBody>
      </p:sp>
      <p:sp>
        <p:nvSpPr>
          <p:cNvPr id="6" name="Slide Number Placeholder 5">
            <a:extLst>
              <a:ext uri="{FF2B5EF4-FFF2-40B4-BE49-F238E27FC236}">
                <a16:creationId xmlns:a16="http://schemas.microsoft.com/office/drawing/2014/main" id="{F4A0BDDA-974C-4553-B192-00D80DAAAE57}"/>
              </a:ext>
            </a:extLst>
          </p:cNvPr>
          <p:cNvSpPr>
            <a:spLocks noGrp="1"/>
          </p:cNvSpPr>
          <p:nvPr>
            <p:ph type="sldNum" sz="quarter" idx="12"/>
          </p:nvPr>
        </p:nvSpPr>
        <p:spPr>
          <a:xfrm>
            <a:off x="6457950" y="4641502"/>
            <a:ext cx="2057400" cy="273844"/>
          </a:xfrm>
        </p:spPr>
        <p:txBody>
          <a:bodyPr/>
          <a:lstStyle>
            <a:lvl1pPr>
              <a:defRPr>
                <a:solidFill>
                  <a:schemeClr val="tx1">
                    <a:lumMod val="75000"/>
                    <a:lumOff val="25000"/>
                  </a:schemeClr>
                </a:solidFill>
              </a:defRPr>
            </a:lvl1pPr>
          </a:lstStyle>
          <a:p>
            <a:fld id="{F9036A72-EF4D-4486-A23C-054FE2E2A8D2}" type="slidenum">
              <a:rPr lang="en-US" smtClean="0"/>
              <a:pPr/>
              <a:t>‹Nº›</a:t>
            </a:fld>
            <a:endParaRPr lang="en-US"/>
          </a:p>
        </p:txBody>
      </p:sp>
    </p:spTree>
    <p:extLst>
      <p:ext uri="{BB962C8B-B14F-4D97-AF65-F5344CB8AC3E}">
        <p14:creationId xmlns:p14="http://schemas.microsoft.com/office/powerpoint/2010/main" val="12056997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1D42-6617-4BEE-98E5-BA7C91BA0ABE}"/>
              </a:ext>
            </a:extLst>
          </p:cNvPr>
          <p:cNvSpPr>
            <a:spLocks noGrp="1"/>
          </p:cNvSpPr>
          <p:nvPr>
            <p:ph type="title"/>
          </p:nvPr>
        </p:nvSpPr>
        <p:spPr>
          <a:xfrm>
            <a:off x="3028950" y="-29020"/>
            <a:ext cx="5864442" cy="994172"/>
          </a:xfrm>
        </p:spPr>
        <p:txBody>
          <a:bodyPr anchor="b"/>
          <a:lstStyle>
            <a:lvl1pPr algn="r">
              <a:defRPr/>
            </a:lvl1pPr>
          </a:lstStyle>
          <a:p>
            <a:r>
              <a:rPr lang="en-US"/>
              <a:t>Click to edit Master title style</a:t>
            </a:r>
          </a:p>
        </p:txBody>
      </p:sp>
      <p:sp>
        <p:nvSpPr>
          <p:cNvPr id="3" name="Content Placeholder 2">
            <a:extLst>
              <a:ext uri="{FF2B5EF4-FFF2-40B4-BE49-F238E27FC236}">
                <a16:creationId xmlns:a16="http://schemas.microsoft.com/office/drawing/2014/main" id="{61E264C9-A85A-4EAB-ABF5-1F23772B5E9F}"/>
              </a:ext>
            </a:extLst>
          </p:cNvPr>
          <p:cNvSpPr>
            <a:spLocks noGrp="1"/>
          </p:cNvSpPr>
          <p:nvPr>
            <p:ph idx="1"/>
          </p:nvPr>
        </p:nvSpPr>
        <p:spPr>
          <a:xfrm>
            <a:off x="3761910" y="965152"/>
            <a:ext cx="5131482" cy="994172"/>
          </a:xfrm>
        </p:spPr>
        <p:txBody>
          <a:bodyPr>
            <a:normAutofit/>
          </a:bodyPr>
          <a:lstStyle>
            <a:lvl1pPr marL="0" indent="0" algn="just">
              <a:buNone/>
              <a:defRPr sz="1500" cap="all" baseline="0"/>
            </a:lvl1pPr>
            <a:lvl2pPr marL="342900" indent="0" algn="r">
              <a:buNone/>
              <a:defRPr/>
            </a:lvl2pPr>
            <a:lvl3pPr marL="685800" indent="0" algn="r">
              <a:buNone/>
              <a:defRPr/>
            </a:lvl3pPr>
            <a:lvl4pPr marL="1028700" indent="0" algn="r">
              <a:buNone/>
              <a:defRPr/>
            </a:lvl4pPr>
            <a:lvl5pPr marL="1371600" indent="0" algn="r">
              <a:buNone/>
              <a:defRPr/>
            </a:lvl5pPr>
          </a:lstStyle>
          <a:p>
            <a:pPr lvl="0"/>
            <a:r>
              <a:rPr lang="en-US"/>
              <a:t>Edit Master text styles</a:t>
            </a:r>
          </a:p>
        </p:txBody>
      </p:sp>
      <p:sp>
        <p:nvSpPr>
          <p:cNvPr id="4" name="Date Placeholder 3">
            <a:extLst>
              <a:ext uri="{FF2B5EF4-FFF2-40B4-BE49-F238E27FC236}">
                <a16:creationId xmlns:a16="http://schemas.microsoft.com/office/drawing/2014/main" id="{D72CADAF-68B5-4AE6-A7BF-B41A96E7A599}"/>
              </a:ext>
            </a:extLst>
          </p:cNvPr>
          <p:cNvSpPr>
            <a:spLocks noGrp="1"/>
          </p:cNvSpPr>
          <p:nvPr>
            <p:ph type="dt" sz="half" idx="10"/>
          </p:nvPr>
        </p:nvSpPr>
        <p:spPr>
          <a:xfrm>
            <a:off x="628650" y="4836189"/>
            <a:ext cx="2057400" cy="273844"/>
          </a:xfrm>
        </p:spPr>
        <p:txBody>
          <a:bodyPr/>
          <a:lstStyle>
            <a:lvl1pPr>
              <a:defRPr>
                <a:solidFill>
                  <a:schemeClr val="tx1">
                    <a:lumMod val="75000"/>
                    <a:lumOff val="25000"/>
                  </a:schemeClr>
                </a:solidFill>
              </a:defRPr>
            </a:lvl1pPr>
          </a:lstStyle>
          <a:p>
            <a:r>
              <a:rPr lang="en-US"/>
              <a:t>Your Date</a:t>
            </a:r>
          </a:p>
        </p:txBody>
      </p:sp>
      <p:sp>
        <p:nvSpPr>
          <p:cNvPr id="5" name="Footer Placeholder 4">
            <a:extLst>
              <a:ext uri="{FF2B5EF4-FFF2-40B4-BE49-F238E27FC236}">
                <a16:creationId xmlns:a16="http://schemas.microsoft.com/office/drawing/2014/main" id="{DF0BAC43-A15B-4524-B559-F5C89AB84411}"/>
              </a:ext>
            </a:extLst>
          </p:cNvPr>
          <p:cNvSpPr>
            <a:spLocks noGrp="1"/>
          </p:cNvSpPr>
          <p:nvPr>
            <p:ph type="ftr" sz="quarter" idx="11"/>
          </p:nvPr>
        </p:nvSpPr>
        <p:spPr>
          <a:xfrm>
            <a:off x="3028950" y="4836189"/>
            <a:ext cx="3086100" cy="273844"/>
          </a:xfrm>
        </p:spPr>
        <p:txBody>
          <a:bodyPr/>
          <a:lstStyle>
            <a:lvl1pPr>
              <a:defRPr>
                <a:solidFill>
                  <a:schemeClr val="tx1">
                    <a:lumMod val="75000"/>
                    <a:lumOff val="25000"/>
                  </a:schemeClr>
                </a:solidFill>
              </a:defRPr>
            </a:lvl1pPr>
          </a:lstStyle>
          <a:p>
            <a:r>
              <a:rPr lang="en-US"/>
              <a:t>Your Footer</a:t>
            </a:r>
          </a:p>
        </p:txBody>
      </p:sp>
      <p:sp>
        <p:nvSpPr>
          <p:cNvPr id="6" name="Slide Number Placeholder 5">
            <a:extLst>
              <a:ext uri="{FF2B5EF4-FFF2-40B4-BE49-F238E27FC236}">
                <a16:creationId xmlns:a16="http://schemas.microsoft.com/office/drawing/2014/main" id="{F4A0BDDA-974C-4553-B192-00D80DAAAE57}"/>
              </a:ext>
            </a:extLst>
          </p:cNvPr>
          <p:cNvSpPr>
            <a:spLocks noGrp="1"/>
          </p:cNvSpPr>
          <p:nvPr>
            <p:ph type="sldNum" sz="quarter" idx="12"/>
          </p:nvPr>
        </p:nvSpPr>
        <p:spPr>
          <a:xfrm>
            <a:off x="6457950" y="4836189"/>
            <a:ext cx="2057400" cy="273844"/>
          </a:xfrm>
        </p:spPr>
        <p:txBody>
          <a:bodyPr/>
          <a:lstStyle>
            <a:lvl1pPr>
              <a:defRPr>
                <a:solidFill>
                  <a:schemeClr val="tx1">
                    <a:lumMod val="75000"/>
                    <a:lumOff val="25000"/>
                  </a:schemeClr>
                </a:solidFill>
              </a:defRPr>
            </a:lvl1pPr>
          </a:lstStyle>
          <a:p>
            <a:fld id="{F9036A72-EF4D-4486-A23C-054FE2E2A8D2}" type="slidenum">
              <a:rPr lang="en-US" smtClean="0"/>
              <a:pPr/>
              <a:t>‹Nº›</a:t>
            </a:fld>
            <a:endParaRPr lang="en-US"/>
          </a:p>
        </p:txBody>
      </p:sp>
      <p:sp>
        <p:nvSpPr>
          <p:cNvPr id="10" name="Text Placeholder 9">
            <a:extLst>
              <a:ext uri="{FF2B5EF4-FFF2-40B4-BE49-F238E27FC236}">
                <a16:creationId xmlns:a16="http://schemas.microsoft.com/office/drawing/2014/main" id="{0B821264-AC07-4573-9198-981E26063AC1}"/>
              </a:ext>
            </a:extLst>
          </p:cNvPr>
          <p:cNvSpPr>
            <a:spLocks noGrp="1"/>
          </p:cNvSpPr>
          <p:nvPr>
            <p:ph type="body" sz="quarter" idx="14"/>
          </p:nvPr>
        </p:nvSpPr>
        <p:spPr>
          <a:xfrm>
            <a:off x="1519238" y="3543301"/>
            <a:ext cx="2674144" cy="1097756"/>
          </a:xfrm>
        </p:spPr>
        <p:txBody>
          <a:bodyPr anchor="ctr">
            <a:normAutofit/>
          </a:bodyPr>
          <a:lstStyle>
            <a:lvl1pPr marL="0" indent="0" algn="just">
              <a:buNone/>
              <a:defRPr sz="1400" cap="all" baseline="0"/>
            </a:lvl1pPr>
          </a:lstStyle>
          <a:p>
            <a:pPr lvl="0"/>
            <a:r>
              <a:rPr lang="en-US"/>
              <a:t>Edit Master</a:t>
            </a:r>
          </a:p>
        </p:txBody>
      </p:sp>
    </p:spTree>
    <p:extLst>
      <p:ext uri="{BB962C8B-B14F-4D97-AF65-F5344CB8AC3E}">
        <p14:creationId xmlns:p14="http://schemas.microsoft.com/office/powerpoint/2010/main" val="1050998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9422CC-C000-654E-9301-E5A5A99182F7}"/>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530505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mparació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9422CC-C000-654E-9301-E5A5A99182F7}"/>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3847971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2915816" y="465516"/>
            <a:ext cx="5770984" cy="216024"/>
          </a:xfrm>
        </p:spPr>
        <p:txBody>
          <a:bodyPr anchor="ctr">
            <a:noAutofit/>
          </a:bodyPr>
          <a:lstStyle>
            <a:lvl1pPr marL="0" indent="0" algn="r">
              <a:buNone/>
              <a:defRPr sz="1200" cap="small" baseline="0">
                <a:solidFill>
                  <a:srgbClr val="1D263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fr-FR"/>
              <a:t>Modifiez le style des sous-titres du masque</a:t>
            </a:r>
            <a:endParaRPr lang="en-US"/>
          </a:p>
        </p:txBody>
      </p:sp>
      <p:sp>
        <p:nvSpPr>
          <p:cNvPr id="7" name="Espace réservé du titre 1"/>
          <p:cNvSpPr>
            <a:spLocks noGrp="1"/>
          </p:cNvSpPr>
          <p:nvPr>
            <p:ph type="title"/>
          </p:nvPr>
        </p:nvSpPr>
        <p:spPr>
          <a:xfrm>
            <a:off x="2915816" y="2307"/>
            <a:ext cx="5770984" cy="463209"/>
          </a:xfrm>
          <a:prstGeom prst="rect">
            <a:avLst/>
          </a:prstGeom>
        </p:spPr>
        <p:txBody>
          <a:bodyPr vert="horz" lIns="91440" tIns="45720" rIns="91440" bIns="45720" rtlCol="0" anchor="ctr">
            <a:normAutofit/>
          </a:bodyPr>
          <a:lstStyle/>
          <a:p>
            <a:r>
              <a:rPr lang="fr-FR"/>
              <a:t>Modifiez le style du titre</a:t>
            </a:r>
            <a:endParaRPr lang="en-US"/>
          </a:p>
        </p:txBody>
      </p:sp>
    </p:spTree>
    <p:extLst>
      <p:ext uri="{BB962C8B-B14F-4D97-AF65-F5344CB8AC3E}">
        <p14:creationId xmlns:p14="http://schemas.microsoft.com/office/powerpoint/2010/main" val="23846223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grpSp>
        <p:nvGrpSpPr>
          <p:cNvPr id="4" name="Groupe 3"/>
          <p:cNvGrpSpPr/>
          <p:nvPr userDrawn="1"/>
        </p:nvGrpSpPr>
        <p:grpSpPr>
          <a:xfrm>
            <a:off x="0" y="0"/>
            <a:ext cx="9144000" cy="5148069"/>
            <a:chOff x="0" y="0"/>
            <a:chExt cx="9144000" cy="6864092"/>
          </a:xfrm>
        </p:grpSpPr>
        <p:sp>
          <p:nvSpPr>
            <p:cNvPr id="5" name="Rectangle 11"/>
            <p:cNvSpPr>
              <a:spLocks noChangeArrowheads="1"/>
            </p:cNvSpPr>
            <p:nvPr/>
          </p:nvSpPr>
          <p:spPr bwMode="auto">
            <a:xfrm>
              <a:off x="0" y="0"/>
              <a:ext cx="9144000" cy="6858000"/>
            </a:xfrm>
            <a:prstGeom prst="rect">
              <a:avLst/>
            </a:prstGeom>
            <a:solidFill>
              <a:schemeClr val="tx1">
                <a:lumMod val="85000"/>
                <a:lumOff val="15000"/>
              </a:schemeClr>
            </a:solidFill>
            <a:ln>
              <a:noFill/>
            </a:ln>
            <a:effectLst/>
          </p:spPr>
          <p:txBody>
            <a:bodyPr wrap="none" anchor="ctr"/>
            <a:lstStyle/>
            <a:p>
              <a:endParaRPr lang="fr-FR"/>
            </a:p>
          </p:txBody>
        </p:sp>
        <p:sp>
          <p:nvSpPr>
            <p:cNvPr id="6" name="Rectangle 5"/>
            <p:cNvSpPr/>
            <p:nvPr/>
          </p:nvSpPr>
          <p:spPr>
            <a:xfrm>
              <a:off x="0" y="0"/>
              <a:ext cx="9144000" cy="62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620688"/>
              <a:ext cx="9144000" cy="2880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eur droit 8"/>
            <p:cNvCxnSpPr/>
            <p:nvPr/>
          </p:nvCxnSpPr>
          <p:spPr>
            <a:xfrm>
              <a:off x="0" y="620688"/>
              <a:ext cx="9144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6597352"/>
              <a:ext cx="9144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12160" y="6597352"/>
              <a:ext cx="3109392" cy="266740"/>
            </a:xfrm>
            <a:prstGeom prst="rect">
              <a:avLst/>
            </a:prstGeom>
          </p:spPr>
          <p:txBody>
            <a:bodyPr wrap="square">
              <a:spAutoFit/>
            </a:bodyPr>
            <a:lstStyle/>
            <a:p>
              <a:pPr algn="r" fontAlgn="base"/>
              <a:r>
                <a:rPr lang="en-US" sz="700" b="0" i="0" kern="1200">
                  <a:solidFill>
                    <a:schemeClr val="bg1"/>
                  </a:solidFill>
                  <a:effectLst/>
                  <a:latin typeface="+mn-lt"/>
                  <a:ea typeface="+mn-ea"/>
                  <a:cs typeface="+mn-cs"/>
                </a:rPr>
                <a:t>This work is licensed under a </a:t>
              </a:r>
              <a:r>
                <a:rPr lang="en-US" sz="700" b="0" i="0" u="none" strike="noStrike" kern="1200">
                  <a:solidFill>
                    <a:schemeClr val="bg1"/>
                  </a:solidFill>
                  <a:effectLst/>
                  <a:latin typeface="+mn-lt"/>
                  <a:ea typeface="+mn-ea"/>
                  <a:cs typeface="+mn-cs"/>
                  <a:hlinkClick r:id="rId2"/>
                </a:rPr>
                <a:t>Creative Commons Attribution</a:t>
              </a:r>
              <a:endParaRPr lang="en-US" sz="700" b="0" i="0" kern="1200">
                <a:solidFill>
                  <a:schemeClr val="bg1"/>
                </a:solidFill>
                <a:effectLst/>
                <a:latin typeface="+mn-lt"/>
                <a:ea typeface="+mn-ea"/>
                <a:cs typeface="+mn-cs"/>
              </a:endParaRPr>
            </a:p>
          </p:txBody>
        </p:sp>
        <p:sp>
          <p:nvSpPr>
            <p:cNvPr id="12" name="Rectangle 11">
              <a:hlinkClick r:id="rId3"/>
            </p:cNvPr>
            <p:cNvSpPr/>
            <p:nvPr/>
          </p:nvSpPr>
          <p:spPr>
            <a:xfrm>
              <a:off x="0" y="6597352"/>
              <a:ext cx="3109392" cy="266740"/>
            </a:xfrm>
            <a:prstGeom prst="rect">
              <a:avLst/>
            </a:prstGeom>
          </p:spPr>
          <p:txBody>
            <a:bodyPr wrap="square">
              <a:spAutoFit/>
            </a:bodyPr>
            <a:lstStyle/>
            <a:p>
              <a:pPr algn="l" fontAlgn="base"/>
              <a:r>
                <a:rPr lang="en-US" sz="700" b="0" i="0" kern="1200">
                  <a:solidFill>
                    <a:schemeClr val="bg1"/>
                  </a:solidFill>
                  <a:effectLst/>
                  <a:latin typeface="+mn-lt"/>
                  <a:ea typeface="+mn-ea"/>
                  <a:cs typeface="+mn-cs"/>
                </a:rPr>
                <a:t>© Copyright Showeet.com</a:t>
              </a:r>
            </a:p>
          </p:txBody>
        </p:sp>
      </p:grpSp>
      <p:sp>
        <p:nvSpPr>
          <p:cNvPr id="3" name="Sous-titre 2"/>
          <p:cNvSpPr>
            <a:spLocks noGrp="1"/>
          </p:cNvSpPr>
          <p:nvPr>
            <p:ph type="subTitle" idx="1"/>
          </p:nvPr>
        </p:nvSpPr>
        <p:spPr>
          <a:xfrm>
            <a:off x="2915816" y="465516"/>
            <a:ext cx="5770984" cy="216024"/>
          </a:xfrm>
        </p:spPr>
        <p:txBody>
          <a:bodyPr anchor="ctr">
            <a:noAutofit/>
          </a:bodyPr>
          <a:lstStyle>
            <a:lvl1pPr marL="0" indent="0" algn="r">
              <a:buNone/>
              <a:defRPr sz="1200" cap="small" baseline="0">
                <a:solidFill>
                  <a:srgbClr val="1D263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fr-FR"/>
              <a:t>Modifiez le style des sous-titres du masque</a:t>
            </a:r>
            <a:endParaRPr lang="en-US"/>
          </a:p>
        </p:txBody>
      </p:sp>
      <p:sp>
        <p:nvSpPr>
          <p:cNvPr id="7" name="Espace réservé du titre 1"/>
          <p:cNvSpPr>
            <a:spLocks noGrp="1"/>
          </p:cNvSpPr>
          <p:nvPr>
            <p:ph type="title"/>
          </p:nvPr>
        </p:nvSpPr>
        <p:spPr>
          <a:xfrm>
            <a:off x="2915816" y="2307"/>
            <a:ext cx="5770984" cy="463209"/>
          </a:xfrm>
          <a:prstGeom prst="rect">
            <a:avLst/>
          </a:prstGeom>
        </p:spPr>
        <p:txBody>
          <a:bodyPr vert="horz" lIns="91440" tIns="45720" rIns="91440" bIns="45720" rtlCol="0" anchor="ctr">
            <a:normAutofit/>
          </a:bodyPr>
          <a:lstStyle/>
          <a:p>
            <a:r>
              <a:rPr lang="fr-FR"/>
              <a:t>Modifiez le style du titre</a:t>
            </a:r>
            <a:endParaRPr lang="en-US"/>
          </a:p>
        </p:txBody>
      </p:sp>
    </p:spTree>
    <p:extLst>
      <p:ext uri="{BB962C8B-B14F-4D97-AF65-F5344CB8AC3E}">
        <p14:creationId xmlns:p14="http://schemas.microsoft.com/office/powerpoint/2010/main" val="2181561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a:xfrm>
            <a:off x="457200" y="4767263"/>
            <a:ext cx="2133600" cy="273844"/>
          </a:xfrm>
          <a:prstGeom prst="rect">
            <a:avLst/>
          </a:prstGeom>
        </p:spPr>
        <p:txBody>
          <a:bodyPr/>
          <a:lstStyle/>
          <a:p>
            <a:fld id="{AF6566F7-1EC5-4FB1-A740-87AC59F60FA5}" type="datetimeFigureOut">
              <a:rPr lang="en-US" smtClean="0"/>
              <a:pPr/>
              <a:t>7/13/2021</a:t>
            </a:fld>
            <a:endParaRPr lang="en-US"/>
          </a:p>
        </p:txBody>
      </p:sp>
      <p:sp>
        <p:nvSpPr>
          <p:cNvPr id="5" name="Espace réservé du pied de page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Espace réservé du numéro de diapositive 5"/>
          <p:cNvSpPr>
            <a:spLocks noGrp="1"/>
          </p:cNvSpPr>
          <p:nvPr>
            <p:ph type="sldNum" sz="quarter" idx="12"/>
          </p:nvPr>
        </p:nvSpPr>
        <p:spPr>
          <a:xfrm>
            <a:off x="6553200" y="4767263"/>
            <a:ext cx="2133600" cy="273844"/>
          </a:xfrm>
          <a:prstGeom prst="rect">
            <a:avLst/>
          </a:prstGeom>
        </p:spPr>
        <p:txBody>
          <a:bodyPr/>
          <a:lstStyle/>
          <a:p>
            <a:fld id="{5EA93299-72C2-404A-89A3-862F9A4C0069}" type="slidenum">
              <a:rPr lang="en-US" smtClean="0"/>
              <a:pPr/>
              <a:t>‹Nº›</a:t>
            </a:fld>
            <a:endParaRPr lang="en-US"/>
          </a:p>
        </p:txBody>
      </p:sp>
    </p:spTree>
    <p:extLst>
      <p:ext uri="{BB962C8B-B14F-4D97-AF65-F5344CB8AC3E}">
        <p14:creationId xmlns:p14="http://schemas.microsoft.com/office/powerpoint/2010/main" val="34970054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305176"/>
            <a:ext cx="7772400" cy="1021556"/>
          </a:xfrm>
        </p:spPr>
        <p:txBody>
          <a:bodyPr anchor="t"/>
          <a:lstStyle>
            <a:lvl1pPr algn="l">
              <a:defRPr sz="3000" b="1" cap="all"/>
            </a:lvl1pPr>
          </a:lstStyle>
          <a:p>
            <a:r>
              <a:rPr lang="fr-FR"/>
              <a:t>Modifiez le style du titre</a:t>
            </a:r>
            <a:endParaRPr lang="en-US"/>
          </a:p>
        </p:txBody>
      </p:sp>
      <p:sp>
        <p:nvSpPr>
          <p:cNvPr id="3" name="Espace réservé du texte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a:xfrm>
            <a:off x="457200" y="4767263"/>
            <a:ext cx="2133600" cy="273844"/>
          </a:xfrm>
          <a:prstGeom prst="rect">
            <a:avLst/>
          </a:prstGeom>
        </p:spPr>
        <p:txBody>
          <a:bodyPr/>
          <a:lstStyle/>
          <a:p>
            <a:fld id="{AF6566F7-1EC5-4FB1-A740-87AC59F60FA5}" type="datetimeFigureOut">
              <a:rPr lang="en-US" smtClean="0"/>
              <a:pPr/>
              <a:t>7/13/2021</a:t>
            </a:fld>
            <a:endParaRPr lang="en-US"/>
          </a:p>
        </p:txBody>
      </p:sp>
      <p:sp>
        <p:nvSpPr>
          <p:cNvPr id="5" name="Espace réservé du pied de page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Espace réservé du numéro de diapositive 5"/>
          <p:cNvSpPr>
            <a:spLocks noGrp="1"/>
          </p:cNvSpPr>
          <p:nvPr>
            <p:ph type="sldNum" sz="quarter" idx="12"/>
          </p:nvPr>
        </p:nvSpPr>
        <p:spPr>
          <a:xfrm>
            <a:off x="6553200" y="4767263"/>
            <a:ext cx="2133600" cy="273844"/>
          </a:xfrm>
          <a:prstGeom prst="rect">
            <a:avLst/>
          </a:prstGeom>
        </p:spPr>
        <p:txBody>
          <a:bodyPr/>
          <a:lstStyle/>
          <a:p>
            <a:fld id="{5EA93299-72C2-404A-89A3-862F9A4C0069}" type="slidenum">
              <a:rPr lang="en-US" smtClean="0"/>
              <a:pPr/>
              <a:t>‹Nº›</a:t>
            </a:fld>
            <a:endParaRPr lang="en-US"/>
          </a:p>
        </p:txBody>
      </p:sp>
    </p:spTree>
    <p:extLst>
      <p:ext uri="{BB962C8B-B14F-4D97-AF65-F5344CB8AC3E}">
        <p14:creationId xmlns:p14="http://schemas.microsoft.com/office/powerpoint/2010/main" val="33159604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p:cNvSpPr>
            <a:spLocks noGrp="1"/>
          </p:cNvSpPr>
          <p:nvPr>
            <p:ph type="dt" sz="half" idx="10"/>
          </p:nvPr>
        </p:nvSpPr>
        <p:spPr>
          <a:xfrm>
            <a:off x="457200" y="4767263"/>
            <a:ext cx="2133600" cy="273844"/>
          </a:xfrm>
          <a:prstGeom prst="rect">
            <a:avLst/>
          </a:prstGeom>
        </p:spPr>
        <p:txBody>
          <a:bodyPr/>
          <a:lstStyle/>
          <a:p>
            <a:fld id="{AF6566F7-1EC5-4FB1-A740-87AC59F60FA5}" type="datetimeFigureOut">
              <a:rPr lang="en-US" smtClean="0"/>
              <a:pPr/>
              <a:t>7/13/2021</a:t>
            </a:fld>
            <a:endParaRPr lang="en-US"/>
          </a:p>
        </p:txBody>
      </p:sp>
      <p:sp>
        <p:nvSpPr>
          <p:cNvPr id="6" name="Espace réservé du pied de page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Espace réservé du numéro de diapositive 6"/>
          <p:cNvSpPr>
            <a:spLocks noGrp="1"/>
          </p:cNvSpPr>
          <p:nvPr>
            <p:ph type="sldNum" sz="quarter" idx="12"/>
          </p:nvPr>
        </p:nvSpPr>
        <p:spPr>
          <a:xfrm>
            <a:off x="6553200" y="4767263"/>
            <a:ext cx="2133600" cy="273844"/>
          </a:xfrm>
          <a:prstGeom prst="rect">
            <a:avLst/>
          </a:prstGeom>
        </p:spPr>
        <p:txBody>
          <a:bodyPr/>
          <a:lstStyle/>
          <a:p>
            <a:fld id="{5EA93299-72C2-404A-89A3-862F9A4C0069}" type="slidenum">
              <a:rPr lang="en-US" smtClean="0"/>
              <a:pPr/>
              <a:t>‹Nº›</a:t>
            </a:fld>
            <a:endParaRPr lang="en-US"/>
          </a:p>
        </p:txBody>
      </p:sp>
    </p:spTree>
    <p:extLst>
      <p:ext uri="{BB962C8B-B14F-4D97-AF65-F5344CB8AC3E}">
        <p14:creationId xmlns:p14="http://schemas.microsoft.com/office/powerpoint/2010/main" val="16006028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endParaRPr lang="en-US"/>
          </a:p>
        </p:txBody>
      </p:sp>
      <p:sp>
        <p:nvSpPr>
          <p:cNvPr id="3" name="Espace réservé du texte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Modifiez les styles du texte du masque</a:t>
            </a:r>
          </a:p>
        </p:txBody>
      </p:sp>
      <p:sp>
        <p:nvSpPr>
          <p:cNvPr id="4" name="Espace réservé du contenu 3"/>
          <p:cNvSpPr>
            <a:spLocks noGrp="1"/>
          </p:cNvSpPr>
          <p:nvPr>
            <p:ph sz="half" idx="2"/>
          </p:nvPr>
        </p:nvSpPr>
        <p:spPr>
          <a:xfrm>
            <a:off x="457200" y="1631156"/>
            <a:ext cx="4040188"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Modifiez les styles du texte du masque</a:t>
            </a:r>
          </a:p>
        </p:txBody>
      </p:sp>
      <p:sp>
        <p:nvSpPr>
          <p:cNvPr id="6" name="Espace réservé du contenu 5"/>
          <p:cNvSpPr>
            <a:spLocks noGrp="1"/>
          </p:cNvSpPr>
          <p:nvPr>
            <p:ph sz="quarter" idx="4"/>
          </p:nvPr>
        </p:nvSpPr>
        <p:spPr>
          <a:xfrm>
            <a:off x="4645026" y="1631156"/>
            <a:ext cx="4041775"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p:cNvSpPr>
            <a:spLocks noGrp="1"/>
          </p:cNvSpPr>
          <p:nvPr>
            <p:ph type="dt" sz="half" idx="10"/>
          </p:nvPr>
        </p:nvSpPr>
        <p:spPr>
          <a:xfrm>
            <a:off x="457200" y="4767263"/>
            <a:ext cx="2133600" cy="273844"/>
          </a:xfrm>
          <a:prstGeom prst="rect">
            <a:avLst/>
          </a:prstGeom>
        </p:spPr>
        <p:txBody>
          <a:bodyPr/>
          <a:lstStyle/>
          <a:p>
            <a:fld id="{AF6566F7-1EC5-4FB1-A740-87AC59F60FA5}" type="datetimeFigureOut">
              <a:rPr lang="en-US" smtClean="0"/>
              <a:pPr/>
              <a:t>7/13/2021</a:t>
            </a:fld>
            <a:endParaRPr lang="en-US"/>
          </a:p>
        </p:txBody>
      </p:sp>
      <p:sp>
        <p:nvSpPr>
          <p:cNvPr id="8" name="Espace réservé du pied de page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Espace réservé du numéro de diapositive 8"/>
          <p:cNvSpPr>
            <a:spLocks noGrp="1"/>
          </p:cNvSpPr>
          <p:nvPr>
            <p:ph type="sldNum" sz="quarter" idx="12"/>
          </p:nvPr>
        </p:nvSpPr>
        <p:spPr>
          <a:xfrm>
            <a:off x="6553200" y="4767263"/>
            <a:ext cx="2133600" cy="273844"/>
          </a:xfrm>
          <a:prstGeom prst="rect">
            <a:avLst/>
          </a:prstGeom>
        </p:spPr>
        <p:txBody>
          <a:bodyPr/>
          <a:lstStyle/>
          <a:p>
            <a:fld id="{5EA93299-72C2-404A-89A3-862F9A4C0069}" type="slidenum">
              <a:rPr lang="en-US" smtClean="0"/>
              <a:pPr/>
              <a:t>‹Nº›</a:t>
            </a:fld>
            <a:endParaRPr lang="en-US"/>
          </a:p>
        </p:txBody>
      </p:sp>
    </p:spTree>
    <p:extLst>
      <p:ext uri="{BB962C8B-B14F-4D97-AF65-F5344CB8AC3E}">
        <p14:creationId xmlns:p14="http://schemas.microsoft.com/office/powerpoint/2010/main" val="10101733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e la date 2"/>
          <p:cNvSpPr>
            <a:spLocks noGrp="1"/>
          </p:cNvSpPr>
          <p:nvPr>
            <p:ph type="dt" sz="half" idx="10"/>
          </p:nvPr>
        </p:nvSpPr>
        <p:spPr>
          <a:xfrm>
            <a:off x="457200" y="4767263"/>
            <a:ext cx="2133600" cy="273844"/>
          </a:xfrm>
          <a:prstGeom prst="rect">
            <a:avLst/>
          </a:prstGeom>
        </p:spPr>
        <p:txBody>
          <a:bodyPr/>
          <a:lstStyle/>
          <a:p>
            <a:fld id="{AF6566F7-1EC5-4FB1-A740-87AC59F60FA5}" type="datetimeFigureOut">
              <a:rPr lang="en-US" smtClean="0"/>
              <a:pPr/>
              <a:t>7/13/2021</a:t>
            </a:fld>
            <a:endParaRPr lang="en-US"/>
          </a:p>
        </p:txBody>
      </p:sp>
      <p:sp>
        <p:nvSpPr>
          <p:cNvPr id="4" name="Espace réservé du pied de page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Espace réservé du numéro de diapositive 4"/>
          <p:cNvSpPr>
            <a:spLocks noGrp="1"/>
          </p:cNvSpPr>
          <p:nvPr>
            <p:ph type="sldNum" sz="quarter" idx="12"/>
          </p:nvPr>
        </p:nvSpPr>
        <p:spPr>
          <a:xfrm>
            <a:off x="6553200" y="4767263"/>
            <a:ext cx="2133600" cy="273844"/>
          </a:xfrm>
          <a:prstGeom prst="rect">
            <a:avLst/>
          </a:prstGeom>
        </p:spPr>
        <p:txBody>
          <a:bodyPr/>
          <a:lstStyle/>
          <a:p>
            <a:fld id="{5EA93299-72C2-404A-89A3-862F9A4C0069}" type="slidenum">
              <a:rPr lang="en-US" smtClean="0"/>
              <a:pPr/>
              <a:t>‹Nº›</a:t>
            </a:fld>
            <a:endParaRPr lang="en-US"/>
          </a:p>
        </p:txBody>
      </p:sp>
    </p:spTree>
    <p:extLst>
      <p:ext uri="{BB962C8B-B14F-4D97-AF65-F5344CB8AC3E}">
        <p14:creationId xmlns:p14="http://schemas.microsoft.com/office/powerpoint/2010/main" val="39849822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7200" y="4767263"/>
            <a:ext cx="2133600" cy="273844"/>
          </a:xfrm>
          <a:prstGeom prst="rect">
            <a:avLst/>
          </a:prstGeom>
        </p:spPr>
        <p:txBody>
          <a:bodyPr/>
          <a:lstStyle/>
          <a:p>
            <a:fld id="{AF6566F7-1EC5-4FB1-A740-87AC59F60FA5}" type="datetimeFigureOut">
              <a:rPr lang="en-US" smtClean="0"/>
              <a:pPr/>
              <a:t>7/13/2021</a:t>
            </a:fld>
            <a:endParaRPr lang="en-US"/>
          </a:p>
        </p:txBody>
      </p:sp>
      <p:sp>
        <p:nvSpPr>
          <p:cNvPr id="3" name="Espace réservé du pied de page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Espace réservé du numéro de diapositive 3"/>
          <p:cNvSpPr>
            <a:spLocks noGrp="1"/>
          </p:cNvSpPr>
          <p:nvPr>
            <p:ph type="sldNum" sz="quarter" idx="12"/>
          </p:nvPr>
        </p:nvSpPr>
        <p:spPr>
          <a:xfrm>
            <a:off x="6553200" y="4767263"/>
            <a:ext cx="2133600" cy="273844"/>
          </a:xfrm>
          <a:prstGeom prst="rect">
            <a:avLst/>
          </a:prstGeom>
        </p:spPr>
        <p:txBody>
          <a:bodyPr/>
          <a:lstStyle/>
          <a:p>
            <a:fld id="{5EA93299-72C2-404A-89A3-862F9A4C0069}" type="slidenum">
              <a:rPr lang="en-US" smtClean="0"/>
              <a:pPr/>
              <a:t>‹Nº›</a:t>
            </a:fld>
            <a:endParaRPr lang="en-US"/>
          </a:p>
        </p:txBody>
      </p:sp>
    </p:spTree>
    <p:extLst>
      <p:ext uri="{BB962C8B-B14F-4D97-AF65-F5344CB8AC3E}">
        <p14:creationId xmlns:p14="http://schemas.microsoft.com/office/powerpoint/2010/main" val="21684270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1" y="204787"/>
            <a:ext cx="3008313" cy="871538"/>
          </a:xfrm>
        </p:spPr>
        <p:txBody>
          <a:bodyPr anchor="b"/>
          <a:lstStyle>
            <a:lvl1pPr algn="l">
              <a:defRPr sz="1500" b="1"/>
            </a:lvl1pPr>
          </a:lstStyle>
          <a:p>
            <a:r>
              <a:rPr lang="fr-FR"/>
              <a:t>Modifiez le style du titre</a:t>
            </a:r>
            <a:endParaRPr lang="en-US"/>
          </a:p>
        </p:txBody>
      </p:sp>
      <p:sp>
        <p:nvSpPr>
          <p:cNvPr id="3" name="Espace réservé du contenu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457201" y="1076326"/>
            <a:ext cx="3008313" cy="3518297"/>
          </a:xfr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fr-FR"/>
              <a:t>Modifiez les styles du texte du masque</a:t>
            </a:r>
          </a:p>
        </p:txBody>
      </p:sp>
      <p:sp>
        <p:nvSpPr>
          <p:cNvPr id="5" name="Espace réservé de la date 4"/>
          <p:cNvSpPr>
            <a:spLocks noGrp="1"/>
          </p:cNvSpPr>
          <p:nvPr>
            <p:ph type="dt" sz="half" idx="10"/>
          </p:nvPr>
        </p:nvSpPr>
        <p:spPr>
          <a:xfrm>
            <a:off x="457200" y="4767263"/>
            <a:ext cx="2133600" cy="273844"/>
          </a:xfrm>
          <a:prstGeom prst="rect">
            <a:avLst/>
          </a:prstGeom>
        </p:spPr>
        <p:txBody>
          <a:bodyPr/>
          <a:lstStyle/>
          <a:p>
            <a:fld id="{AF6566F7-1EC5-4FB1-A740-87AC59F60FA5}" type="datetimeFigureOut">
              <a:rPr lang="en-US" smtClean="0"/>
              <a:pPr/>
              <a:t>7/13/2021</a:t>
            </a:fld>
            <a:endParaRPr lang="en-US"/>
          </a:p>
        </p:txBody>
      </p:sp>
      <p:sp>
        <p:nvSpPr>
          <p:cNvPr id="6" name="Espace réservé du pied de page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Espace réservé du numéro de diapositive 6"/>
          <p:cNvSpPr>
            <a:spLocks noGrp="1"/>
          </p:cNvSpPr>
          <p:nvPr>
            <p:ph type="sldNum" sz="quarter" idx="12"/>
          </p:nvPr>
        </p:nvSpPr>
        <p:spPr>
          <a:xfrm>
            <a:off x="6553200" y="4767263"/>
            <a:ext cx="2133600" cy="273844"/>
          </a:xfrm>
          <a:prstGeom prst="rect">
            <a:avLst/>
          </a:prstGeom>
        </p:spPr>
        <p:txBody>
          <a:bodyPr/>
          <a:lstStyle/>
          <a:p>
            <a:fld id="{5EA93299-72C2-404A-89A3-862F9A4C0069}" type="slidenum">
              <a:rPr lang="en-US" smtClean="0"/>
              <a:pPr/>
              <a:t>‹Nº›</a:t>
            </a:fld>
            <a:endParaRPr lang="en-US"/>
          </a:p>
        </p:txBody>
      </p:sp>
    </p:spTree>
    <p:extLst>
      <p:ext uri="{BB962C8B-B14F-4D97-AF65-F5344CB8AC3E}">
        <p14:creationId xmlns:p14="http://schemas.microsoft.com/office/powerpoint/2010/main" val="4057890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3B3542-21FA-CE4F-97EC-30221117B445}"/>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5356193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0"/>
            <a:ext cx="5486400" cy="425054"/>
          </a:xfrm>
        </p:spPr>
        <p:txBody>
          <a:bodyPr anchor="b"/>
          <a:lstStyle>
            <a:lvl1pPr algn="l">
              <a:defRPr sz="1500" b="1"/>
            </a:lvl1pPr>
          </a:lstStyle>
          <a:p>
            <a:r>
              <a:rPr lang="fr-FR"/>
              <a:t>Modifiez le style du titre</a:t>
            </a:r>
            <a:endParaRPr lang="en-US"/>
          </a:p>
        </p:txBody>
      </p:sp>
      <p:sp>
        <p:nvSpPr>
          <p:cNvPr id="3" name="Espace réservé pour une image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Espace réservé du texte 3"/>
          <p:cNvSpPr>
            <a:spLocks noGrp="1"/>
          </p:cNvSpPr>
          <p:nvPr>
            <p:ph type="body" sz="half" idx="2"/>
          </p:nvPr>
        </p:nvSpPr>
        <p:spPr>
          <a:xfrm>
            <a:off x="1792288" y="4025503"/>
            <a:ext cx="5486400" cy="603647"/>
          </a:xfr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fr-FR"/>
              <a:t>Modifiez les styles du texte du masque</a:t>
            </a:r>
          </a:p>
        </p:txBody>
      </p:sp>
      <p:sp>
        <p:nvSpPr>
          <p:cNvPr id="5" name="Espace réservé de la date 4"/>
          <p:cNvSpPr>
            <a:spLocks noGrp="1"/>
          </p:cNvSpPr>
          <p:nvPr>
            <p:ph type="dt" sz="half" idx="10"/>
          </p:nvPr>
        </p:nvSpPr>
        <p:spPr>
          <a:xfrm>
            <a:off x="457200" y="4767263"/>
            <a:ext cx="2133600" cy="273844"/>
          </a:xfrm>
          <a:prstGeom prst="rect">
            <a:avLst/>
          </a:prstGeom>
        </p:spPr>
        <p:txBody>
          <a:bodyPr/>
          <a:lstStyle/>
          <a:p>
            <a:fld id="{AF6566F7-1EC5-4FB1-A740-87AC59F60FA5}" type="datetimeFigureOut">
              <a:rPr lang="en-US" smtClean="0"/>
              <a:pPr/>
              <a:t>7/13/2021</a:t>
            </a:fld>
            <a:endParaRPr lang="en-US"/>
          </a:p>
        </p:txBody>
      </p:sp>
      <p:sp>
        <p:nvSpPr>
          <p:cNvPr id="6" name="Espace réservé du pied de page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Espace réservé du numéro de diapositive 6"/>
          <p:cNvSpPr>
            <a:spLocks noGrp="1"/>
          </p:cNvSpPr>
          <p:nvPr>
            <p:ph type="sldNum" sz="quarter" idx="12"/>
          </p:nvPr>
        </p:nvSpPr>
        <p:spPr>
          <a:xfrm>
            <a:off x="6553200" y="4767263"/>
            <a:ext cx="2133600" cy="273844"/>
          </a:xfrm>
          <a:prstGeom prst="rect">
            <a:avLst/>
          </a:prstGeom>
        </p:spPr>
        <p:txBody>
          <a:bodyPr/>
          <a:lstStyle/>
          <a:p>
            <a:fld id="{5EA93299-72C2-404A-89A3-862F9A4C0069}" type="slidenum">
              <a:rPr lang="en-US" smtClean="0"/>
              <a:pPr/>
              <a:t>‹Nº›</a:t>
            </a:fld>
            <a:endParaRPr lang="en-US"/>
          </a:p>
        </p:txBody>
      </p:sp>
    </p:spTree>
    <p:extLst>
      <p:ext uri="{BB962C8B-B14F-4D97-AF65-F5344CB8AC3E}">
        <p14:creationId xmlns:p14="http://schemas.microsoft.com/office/powerpoint/2010/main" val="6579981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a:xfrm>
            <a:off x="457200" y="4767263"/>
            <a:ext cx="2133600" cy="273844"/>
          </a:xfrm>
          <a:prstGeom prst="rect">
            <a:avLst/>
          </a:prstGeom>
        </p:spPr>
        <p:txBody>
          <a:bodyPr/>
          <a:lstStyle/>
          <a:p>
            <a:fld id="{AF6566F7-1EC5-4FB1-A740-87AC59F60FA5}" type="datetimeFigureOut">
              <a:rPr lang="en-US" smtClean="0"/>
              <a:pPr/>
              <a:t>7/13/2021</a:t>
            </a:fld>
            <a:endParaRPr lang="en-US"/>
          </a:p>
        </p:txBody>
      </p:sp>
      <p:sp>
        <p:nvSpPr>
          <p:cNvPr id="5" name="Espace réservé du pied de page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Espace réservé du numéro de diapositive 5"/>
          <p:cNvSpPr>
            <a:spLocks noGrp="1"/>
          </p:cNvSpPr>
          <p:nvPr>
            <p:ph type="sldNum" sz="quarter" idx="12"/>
          </p:nvPr>
        </p:nvSpPr>
        <p:spPr>
          <a:xfrm>
            <a:off x="6553200" y="4767263"/>
            <a:ext cx="2133600" cy="273844"/>
          </a:xfrm>
          <a:prstGeom prst="rect">
            <a:avLst/>
          </a:prstGeom>
        </p:spPr>
        <p:txBody>
          <a:bodyPr/>
          <a:lstStyle/>
          <a:p>
            <a:fld id="{5EA93299-72C2-404A-89A3-862F9A4C0069}" type="slidenum">
              <a:rPr lang="en-US" smtClean="0"/>
              <a:pPr/>
              <a:t>‹Nº›</a:t>
            </a:fld>
            <a:endParaRPr lang="en-US"/>
          </a:p>
        </p:txBody>
      </p:sp>
    </p:spTree>
    <p:extLst>
      <p:ext uri="{BB962C8B-B14F-4D97-AF65-F5344CB8AC3E}">
        <p14:creationId xmlns:p14="http://schemas.microsoft.com/office/powerpoint/2010/main" val="22765054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05979"/>
            <a:ext cx="2057400" cy="4388644"/>
          </a:xfrm>
        </p:spPr>
        <p:txBody>
          <a:bodyPr vert="eaVert"/>
          <a:lstStyle/>
          <a:p>
            <a:r>
              <a:rPr lang="fr-FR"/>
              <a:t>Modifiez le style du titre</a:t>
            </a:r>
            <a:endParaRPr lang="en-US"/>
          </a:p>
        </p:txBody>
      </p:sp>
      <p:sp>
        <p:nvSpPr>
          <p:cNvPr id="3" name="Espace réservé du texte vertical 2"/>
          <p:cNvSpPr>
            <a:spLocks noGrp="1"/>
          </p:cNvSpPr>
          <p:nvPr>
            <p:ph type="body" orient="vert" idx="1"/>
          </p:nvPr>
        </p:nvSpPr>
        <p:spPr>
          <a:xfrm>
            <a:off x="457200" y="205979"/>
            <a:ext cx="6019800" cy="4388644"/>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a:xfrm>
            <a:off x="457200" y="4767263"/>
            <a:ext cx="2133600" cy="273844"/>
          </a:xfrm>
          <a:prstGeom prst="rect">
            <a:avLst/>
          </a:prstGeom>
        </p:spPr>
        <p:txBody>
          <a:bodyPr/>
          <a:lstStyle/>
          <a:p>
            <a:fld id="{AF6566F7-1EC5-4FB1-A740-87AC59F60FA5}" type="datetimeFigureOut">
              <a:rPr lang="en-US" smtClean="0"/>
              <a:pPr/>
              <a:t>7/13/2021</a:t>
            </a:fld>
            <a:endParaRPr lang="en-US"/>
          </a:p>
        </p:txBody>
      </p:sp>
      <p:sp>
        <p:nvSpPr>
          <p:cNvPr id="5" name="Espace réservé du pied de page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Espace réservé du numéro de diapositive 5"/>
          <p:cNvSpPr>
            <a:spLocks noGrp="1"/>
          </p:cNvSpPr>
          <p:nvPr>
            <p:ph type="sldNum" sz="quarter" idx="12"/>
          </p:nvPr>
        </p:nvSpPr>
        <p:spPr>
          <a:xfrm>
            <a:off x="6553200" y="4767263"/>
            <a:ext cx="2133600" cy="273844"/>
          </a:xfrm>
          <a:prstGeom prst="rect">
            <a:avLst/>
          </a:prstGeom>
        </p:spPr>
        <p:txBody>
          <a:bodyPr/>
          <a:lstStyle/>
          <a:p>
            <a:fld id="{5EA93299-72C2-404A-89A3-862F9A4C0069}" type="slidenum">
              <a:rPr lang="en-US" smtClean="0"/>
              <a:pPr/>
              <a:t>‹Nº›</a:t>
            </a:fld>
            <a:endParaRPr lang="en-US"/>
          </a:p>
        </p:txBody>
      </p:sp>
    </p:spTree>
    <p:extLst>
      <p:ext uri="{BB962C8B-B14F-4D97-AF65-F5344CB8AC3E}">
        <p14:creationId xmlns:p14="http://schemas.microsoft.com/office/powerpoint/2010/main" val="3708935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grpSp>
        <p:nvGrpSpPr>
          <p:cNvPr id="5" name="Group 4"/>
          <p:cNvGrpSpPr/>
          <p:nvPr userDrawn="1"/>
        </p:nvGrpSpPr>
        <p:grpSpPr>
          <a:xfrm>
            <a:off x="246127" y="4677984"/>
            <a:ext cx="329431" cy="329430"/>
            <a:chOff x="186858" y="6096003"/>
            <a:chExt cx="580550" cy="580549"/>
          </a:xfrm>
          <a:solidFill>
            <a:schemeClr val="bg1">
              <a:lumMod val="95000"/>
            </a:schemeClr>
          </a:solidFill>
        </p:grpSpPr>
        <p:sp>
          <p:nvSpPr>
            <p:cNvPr id="14" name="Rectangle 1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GeosansLight" panose="02000603020000020003"/>
              </a:endParaRPr>
            </a:p>
          </p:txBody>
        </p:sp>
        <p:sp>
          <p:nvSpPr>
            <p:cNvPr id="15" name="Rectangle 14"/>
            <p:cNvSpPr/>
            <p:nvPr userDrawn="1"/>
          </p:nvSpPr>
          <p:spPr>
            <a:xfrm>
              <a:off x="186858" y="6612049"/>
              <a:ext cx="580549" cy="645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00"/>
            </a:p>
          </p:txBody>
        </p:sp>
      </p:gr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322384" y="4330860"/>
            <a:ext cx="821616" cy="812640"/>
          </a:xfrm>
          <a:prstGeom prst="rect">
            <a:avLst/>
          </a:prstGeom>
        </p:spPr>
      </p:pic>
      <p:sp>
        <p:nvSpPr>
          <p:cNvPr id="16" name="Slide Number Placeholder 5"/>
          <p:cNvSpPr>
            <a:spLocks noGrp="1"/>
          </p:cNvSpPr>
          <p:nvPr>
            <p:ph type="sldNum" sz="quarter" idx="12"/>
          </p:nvPr>
        </p:nvSpPr>
        <p:spPr>
          <a:xfrm>
            <a:off x="246127" y="4677984"/>
            <a:ext cx="329431" cy="292828"/>
          </a:xfrm>
          <a:prstGeom prst="rect">
            <a:avLst/>
          </a:prstGeom>
        </p:spPr>
        <p:txBody>
          <a:bodyPr anchor="ctr"/>
          <a:lstStyle>
            <a:lvl1pPr algn="ctr">
              <a:defRPr sz="1100">
                <a:solidFill>
                  <a:srgbClr val="2F3A46"/>
                </a:solidFill>
              </a:defRPr>
            </a:lvl1pPr>
          </a:lstStyle>
          <a:p>
            <a:fld id="{F68327C5-B821-4FE9-A59A-A60D9EB59A9A}" type="slidenum">
              <a:rPr lang="en-US" smtClean="0"/>
              <a:pPr/>
              <a:t>‹Nº›</a:t>
            </a:fld>
            <a:endParaRPr lang="en-US"/>
          </a:p>
        </p:txBody>
      </p:sp>
      <p:sp>
        <p:nvSpPr>
          <p:cNvPr id="10" name="Sous-titre 2"/>
          <p:cNvSpPr>
            <a:spLocks noGrp="1"/>
          </p:cNvSpPr>
          <p:nvPr>
            <p:ph type="subTitle" idx="1"/>
          </p:nvPr>
        </p:nvSpPr>
        <p:spPr>
          <a:xfrm>
            <a:off x="467916" y="465516"/>
            <a:ext cx="5770984" cy="216024"/>
          </a:xfrm>
        </p:spPr>
        <p:txBody>
          <a:bodyPr anchor="ctr">
            <a:noAutofit/>
          </a:bodyPr>
          <a:lstStyle>
            <a:lvl1pPr marL="0" indent="0" algn="l">
              <a:buNone/>
              <a:defRPr sz="1200" cap="small" baseline="0">
                <a:solidFill>
                  <a:srgbClr val="2F3A46"/>
                </a:solidFill>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fr-FR"/>
              <a:t>Modifiez le style des sous-titres du masque</a:t>
            </a:r>
            <a:endParaRPr lang="en-US"/>
          </a:p>
        </p:txBody>
      </p:sp>
      <p:sp>
        <p:nvSpPr>
          <p:cNvPr id="11" name="Espace réservé du titre 1"/>
          <p:cNvSpPr>
            <a:spLocks noGrp="1"/>
          </p:cNvSpPr>
          <p:nvPr>
            <p:ph type="title"/>
          </p:nvPr>
        </p:nvSpPr>
        <p:spPr>
          <a:xfrm>
            <a:off x="467916" y="2309"/>
            <a:ext cx="5770984" cy="463209"/>
          </a:xfrm>
          <a:prstGeom prst="rect">
            <a:avLst/>
          </a:prstGeom>
        </p:spPr>
        <p:txBody>
          <a:bodyPr vert="horz" lIns="91440" tIns="45720" rIns="91440" bIns="45720" rtlCol="0" anchor="ctr">
            <a:normAutofit/>
          </a:bodyPr>
          <a:lstStyle>
            <a:lvl1pPr algn="l">
              <a:defRPr>
                <a:solidFill>
                  <a:srgbClr val="2F3A46"/>
                </a:solidFill>
              </a:defRPr>
            </a:lvl1pPr>
          </a:lstStyle>
          <a:p>
            <a:r>
              <a:rPr lang="fr-FR"/>
              <a:t>Modifiez le style du titre</a:t>
            </a:r>
            <a:endParaRPr lang="en-US"/>
          </a:p>
        </p:txBody>
      </p:sp>
      <p:pic>
        <p:nvPicPr>
          <p:cNvPr id="12" name="Picture 11"/>
          <p:cNvPicPr>
            <a:picLocks noChangeAspect="1"/>
          </p:cNvPicPr>
          <p:nvPr userDrawn="1"/>
        </p:nvPicPr>
        <p:blipFill>
          <a:blip r:embed="rId3"/>
          <a:stretch>
            <a:fillRect/>
          </a:stretch>
        </p:blipFill>
        <p:spPr>
          <a:xfrm>
            <a:off x="7758354" y="75075"/>
            <a:ext cx="1220830" cy="338357"/>
          </a:xfrm>
          <a:prstGeom prst="rect">
            <a:avLst/>
          </a:prstGeom>
        </p:spPr>
      </p:pic>
    </p:spTree>
    <p:extLst>
      <p:ext uri="{BB962C8B-B14F-4D97-AF65-F5344CB8AC3E}">
        <p14:creationId xmlns:p14="http://schemas.microsoft.com/office/powerpoint/2010/main" val="767384674"/>
      </p:ext>
    </p:extLst>
  </p:cSld>
  <p:clrMapOvr>
    <a:masterClrMapping/>
  </p:clrMapOvr>
  <p:extLst>
    <p:ext uri="{DCECCB84-F9BA-43D5-87BE-67443E8EF086}">
      <p15:sldGuideLst xmlns:p15="http://schemas.microsoft.com/office/powerpoint/2012/main">
        <p15:guide id="1" pos="2880" userDrawn="1">
          <p15:clr>
            <a:srgbClr val="FBAE40"/>
          </p15:clr>
        </p15:guide>
        <p15:guide id="2" pos="5465" userDrawn="1">
          <p15:clr>
            <a:srgbClr val="FBAE40"/>
          </p15:clr>
        </p15:guide>
        <p15:guide id="3" pos="295"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5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FC36C6-822B-4F4E-9443-296E49B7FDEB}"/>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337917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13/07/2021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1454780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13/07/2021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22782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10" Type="http://schemas.openxmlformats.org/officeDocument/2006/relationships/theme" Target="../theme/theme4.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6.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hyperlink" Target="http://www.mapeet.com/" TargetMode="Externa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hyperlink" Target="http://creativecommons.org/licenses/by-nd/3.0/"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64.xml"/><Relationship Id="rId1"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030C24-9424-B24A-8613-79990C3AA492}" type="datetimeFigureOut">
              <a:rPr lang="es-ES" smtClean="0"/>
              <a:t>13/07/2021</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E4248DC-D261-1A47-8987-CC426E938172}" type="slidenum">
              <a:rPr lang="es-ES" smtClean="0"/>
              <a:t>‹Nº›</a:t>
            </a:fld>
            <a:endParaRPr lang="es-ES"/>
          </a:p>
        </p:txBody>
      </p:sp>
    </p:spTree>
    <p:extLst>
      <p:ext uri="{BB962C8B-B14F-4D97-AF65-F5344CB8AC3E}">
        <p14:creationId xmlns:p14="http://schemas.microsoft.com/office/powerpoint/2010/main" val="3745850364"/>
      </p:ext>
    </p:extLst>
  </p:cSld>
  <p:clrMap bg1="lt1" tx1="dk1" bg2="lt2" tx2="dk2" accent1="accent1" accent2="accent2" accent3="accent3" accent4="accent4" accent5="accent5" accent6="accent6" hlink="hlink" folHlink="folHlink"/>
  <p:sldLayoutIdLst>
    <p:sldLayoutId id="2147484070" r:id="rId1"/>
    <p:sldLayoutId id="2147484069"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gradFill flip="none" rotWithShape="1">
            <a:gsLst>
              <a:gs pos="0">
                <a:schemeClr val="bg1"/>
              </a:gs>
              <a:gs pos="100000">
                <a:srgbClr val="DBDBD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titre 1"/>
          <p:cNvSpPr>
            <a:spLocks noGrp="1"/>
          </p:cNvSpPr>
          <p:nvPr>
            <p:ph type="title"/>
          </p:nvPr>
        </p:nvSpPr>
        <p:spPr>
          <a:xfrm>
            <a:off x="2915816" y="2307"/>
            <a:ext cx="5770984" cy="463209"/>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5" name="Rectangle 14"/>
          <p:cNvSpPr/>
          <p:nvPr/>
        </p:nvSpPr>
        <p:spPr>
          <a:xfrm rot="5400000">
            <a:off x="8678099" y="4338401"/>
            <a:ext cx="1430200" cy="2308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prstClr val="black"/>
                </a:solidFill>
              </a:rPr>
              <a:t>© Copyright Showeet.com</a:t>
            </a:r>
          </a:p>
        </p:txBody>
      </p:sp>
    </p:spTree>
    <p:extLst>
      <p:ext uri="{BB962C8B-B14F-4D97-AF65-F5344CB8AC3E}">
        <p14:creationId xmlns:p14="http://schemas.microsoft.com/office/powerpoint/2010/main" val="3974763103"/>
      </p:ext>
    </p:extLst>
  </p:cSld>
  <p:clrMap bg1="lt1" tx1="dk1" bg2="lt2" tx2="dk2" accent1="accent1" accent2="accent2" accent3="accent3" accent4="accent4" accent5="accent5" accent6="accent6" hlink="hlink" folHlink="folHlink"/>
  <p:sldLayoutIdLst>
    <p:sldLayoutId id="2147484013" r:id="rId1"/>
  </p:sldLayoutIdLst>
  <p:txStyles>
    <p:titleStyle>
      <a:lvl1pPr algn="r" defTabSz="685800" rtl="0" eaLnBrk="1" latinLnBrk="0" hangingPunct="1">
        <a:spcBef>
          <a:spcPct val="0"/>
        </a:spcBef>
        <a:buNone/>
        <a:defRPr sz="1500" b="1" kern="1200" cap="small" normalizeH="0" baseline="0">
          <a:solidFill>
            <a:schemeClr val="accent1"/>
          </a:solidFill>
          <a:latin typeface="Verdana"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fr-FR"/>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91329"/>
            <a:ext cx="8229600" cy="553998"/>
          </a:xfrm>
          <a:prstGeom prst="rect">
            <a:avLst/>
          </a:prstGeom>
        </p:spPr>
        <p:txBody>
          <a:bodyPr vert="horz" lIns="91440" tIns="45720" rIns="91440" bIns="45720" rtlCol="0" anchor="ctr">
            <a:spAutoFit/>
          </a:bodyPr>
          <a:lstStyle/>
          <a:p>
            <a:pPr lvl="0"/>
            <a:r>
              <a:rPr lang="en-US"/>
              <a:t>Click to edit Master title style</a:t>
            </a:r>
          </a:p>
        </p:txBody>
      </p:sp>
      <p:sp>
        <p:nvSpPr>
          <p:cNvPr id="3" name="Espace réservé du texte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p:nvSpPr>
        <p:spPr>
          <a:xfrm rot="5400000">
            <a:off x="8678099" y="4338401"/>
            <a:ext cx="1430200" cy="2308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prstClr val="black"/>
                </a:solidFill>
              </a:rPr>
              <a:t>© Copyright Showeet.com</a:t>
            </a:r>
          </a:p>
        </p:txBody>
      </p:sp>
    </p:spTree>
    <p:extLst>
      <p:ext uri="{BB962C8B-B14F-4D97-AF65-F5344CB8AC3E}">
        <p14:creationId xmlns:p14="http://schemas.microsoft.com/office/powerpoint/2010/main" val="3974763103"/>
      </p:ext>
    </p:extLst>
  </p:cSld>
  <p:clrMap bg1="lt1" tx1="dk1" bg2="lt2" tx2="dk2" accent1="accent1" accent2="accent2" accent3="accent3" accent4="accent4" accent5="accent5" accent6="accent6" hlink="hlink" folHlink="folHlink"/>
  <p:sldLayoutIdLst>
    <p:sldLayoutId id="2147483769" r:id="rId1"/>
    <p:sldLayoutId id="2147484068" r:id="rId2"/>
    <p:sldLayoutId id="2147484067" r:id="rId3"/>
    <p:sldLayoutId id="2147484065" r:id="rId4"/>
    <p:sldLayoutId id="2147483775" r:id="rId5"/>
    <p:sldLayoutId id="2147483778" r:id="rId6"/>
    <p:sldLayoutId id="2147484066" r:id="rId7"/>
    <p:sldLayoutId id="2147483780" r:id="rId8"/>
    <p:sldLayoutId id="2147483776" r:id="rId9"/>
    <p:sldLayoutId id="2147483779" r:id="rId10"/>
    <p:sldLayoutId id="2147483772" r:id="rId11"/>
    <p:sldLayoutId id="2147483781" r:id="rId12"/>
    <p:sldLayoutId id="2147484011" r:id="rId13"/>
    <p:sldLayoutId id="2147483774" r:id="rId14"/>
    <p:sldLayoutId id="2147484010" r:id="rId15"/>
  </p:sldLayoutIdLst>
  <p:hf hdr="0" ftr="0" dt="0"/>
  <p:txStyles>
    <p:titleStyle>
      <a:lvl1pPr algn="r" defTabSz="685766" rtl="0" eaLnBrk="1" latinLnBrk="0" hangingPunct="1">
        <a:spcBef>
          <a:spcPct val="0"/>
        </a:spcBef>
        <a:buNone/>
        <a:defRPr lang="en-US" sz="3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57162" indent="-257162" algn="l" defTabSz="685766" rtl="0" eaLnBrk="1" latinLnBrk="0" hangingPunct="1">
        <a:spcBef>
          <a:spcPct val="20000"/>
        </a:spcBef>
        <a:buFont typeface="Arial" pitchFamily="34" charset="0"/>
        <a:buChar char="•"/>
        <a:defRPr sz="24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557185" indent="-214303" algn="l" defTabSz="685766" rtl="0" eaLnBrk="1" latinLnBrk="0" hangingPunct="1">
        <a:spcBef>
          <a:spcPct val="20000"/>
        </a:spcBef>
        <a:buFont typeface="Arial" pitchFamily="34" charset="0"/>
        <a:buChar char="–"/>
        <a:defRPr sz="21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857207" indent="-171442" algn="l" defTabSz="685766" rtl="0" eaLnBrk="1" latinLnBrk="0" hangingPunct="1">
        <a:spcBef>
          <a:spcPct val="20000"/>
        </a:spcBef>
        <a:buFont typeface="Arial" pitchFamily="34" charset="0"/>
        <a:buChar char="•"/>
        <a:defRPr sz="18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200090" indent="-171442" algn="l" defTabSz="685766" rtl="0" eaLnBrk="1" latinLnBrk="0" hangingPunct="1">
        <a:spcBef>
          <a:spcPct val="20000"/>
        </a:spcBef>
        <a:buFont typeface="Arial" pitchFamily="34" charset="0"/>
        <a:buChar char="–"/>
        <a:defRPr sz="15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1542974" indent="-171442" algn="l" defTabSz="685766" rtl="0" eaLnBrk="1" latinLnBrk="0" hangingPunct="1">
        <a:spcBef>
          <a:spcPct val="20000"/>
        </a:spcBef>
        <a:buFont typeface="Arial" pitchFamily="34" charset="0"/>
        <a:buChar char="»"/>
        <a:defRPr sz="15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5"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fr-FR"/>
      </a:defPPr>
      <a:lvl1pPr marL="0" algn="l" defTabSz="685766" rtl="0" eaLnBrk="1" latinLnBrk="0" hangingPunct="1">
        <a:defRPr sz="1400" kern="1200">
          <a:solidFill>
            <a:schemeClr val="tx1"/>
          </a:solidFill>
          <a:latin typeface="+mn-lt"/>
          <a:ea typeface="+mn-ea"/>
          <a:cs typeface="+mn-cs"/>
        </a:defRPr>
      </a:lvl1pPr>
      <a:lvl2pPr marL="342884" algn="l" defTabSz="685766" rtl="0" eaLnBrk="1" latinLnBrk="0" hangingPunct="1">
        <a:defRPr sz="1400" kern="1200">
          <a:solidFill>
            <a:schemeClr val="tx1"/>
          </a:solidFill>
          <a:latin typeface="+mn-lt"/>
          <a:ea typeface="+mn-ea"/>
          <a:cs typeface="+mn-cs"/>
        </a:defRPr>
      </a:lvl2pPr>
      <a:lvl3pPr marL="685766" algn="l" defTabSz="685766" rtl="0" eaLnBrk="1" latinLnBrk="0" hangingPunct="1">
        <a:defRPr sz="1400" kern="1200">
          <a:solidFill>
            <a:schemeClr val="tx1"/>
          </a:solidFill>
          <a:latin typeface="+mn-lt"/>
          <a:ea typeface="+mn-ea"/>
          <a:cs typeface="+mn-cs"/>
        </a:defRPr>
      </a:lvl3pPr>
      <a:lvl4pPr marL="1028649" algn="l" defTabSz="685766" rtl="0" eaLnBrk="1" latinLnBrk="0" hangingPunct="1">
        <a:defRPr sz="1400" kern="1200">
          <a:solidFill>
            <a:schemeClr val="tx1"/>
          </a:solidFill>
          <a:latin typeface="+mn-lt"/>
          <a:ea typeface="+mn-ea"/>
          <a:cs typeface="+mn-cs"/>
        </a:defRPr>
      </a:lvl4pPr>
      <a:lvl5pPr marL="1371532" algn="l" defTabSz="685766" rtl="0" eaLnBrk="1" latinLnBrk="0" hangingPunct="1">
        <a:defRPr sz="1400" kern="1200">
          <a:solidFill>
            <a:schemeClr val="tx1"/>
          </a:solidFill>
          <a:latin typeface="+mn-lt"/>
          <a:ea typeface="+mn-ea"/>
          <a:cs typeface="+mn-cs"/>
        </a:defRPr>
      </a:lvl5pPr>
      <a:lvl6pPr marL="1714415" algn="l" defTabSz="685766" rtl="0" eaLnBrk="1" latinLnBrk="0" hangingPunct="1">
        <a:defRPr sz="1400" kern="1200">
          <a:solidFill>
            <a:schemeClr val="tx1"/>
          </a:solidFill>
          <a:latin typeface="+mn-lt"/>
          <a:ea typeface="+mn-ea"/>
          <a:cs typeface="+mn-cs"/>
        </a:defRPr>
      </a:lvl6pPr>
      <a:lvl7pPr marL="2057297" algn="l" defTabSz="685766" rtl="0" eaLnBrk="1" latinLnBrk="0" hangingPunct="1">
        <a:defRPr sz="1400" kern="1200">
          <a:solidFill>
            <a:schemeClr val="tx1"/>
          </a:solidFill>
          <a:latin typeface="+mn-lt"/>
          <a:ea typeface="+mn-ea"/>
          <a:cs typeface="+mn-cs"/>
        </a:defRPr>
      </a:lvl7pPr>
      <a:lvl8pPr marL="2400180" algn="l" defTabSz="685766" rtl="0" eaLnBrk="1" latinLnBrk="0" hangingPunct="1">
        <a:defRPr sz="1400" kern="1200">
          <a:solidFill>
            <a:schemeClr val="tx1"/>
          </a:solidFill>
          <a:latin typeface="+mn-lt"/>
          <a:ea typeface="+mn-ea"/>
          <a:cs typeface="+mn-cs"/>
        </a:defRPr>
      </a:lvl8pPr>
      <a:lvl9pPr marL="2743064" algn="l" defTabSz="685766"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109728"/>
            <a:ext cx="8229600" cy="463209"/>
          </a:xfrm>
          <a:prstGeom prst="rect">
            <a:avLst/>
          </a:prstGeom>
        </p:spPr>
        <p:txBody>
          <a:bodyPr vert="horz" lIns="91440" tIns="45720" rIns="91440" bIns="45720" rtlCol="0" anchor="ctr">
            <a:noAutofit/>
          </a:bodyPr>
          <a:lstStyle/>
          <a:p>
            <a:pPr lvl="0"/>
            <a:r>
              <a:rPr lang="en-US"/>
              <a:t>Click to edit Master title style</a:t>
            </a:r>
          </a:p>
        </p:txBody>
      </p:sp>
      <p:sp>
        <p:nvSpPr>
          <p:cNvPr id="3" name="Espace réservé du texte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p:nvSpPr>
        <p:spPr>
          <a:xfrm rot="5400000">
            <a:off x="8678099" y="4338401"/>
            <a:ext cx="1430200" cy="2308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prstClr val="black"/>
                </a:solidFill>
              </a:rPr>
              <a:t>© Copyright Showeet.com</a:t>
            </a:r>
          </a:p>
        </p:txBody>
      </p:sp>
    </p:spTree>
    <p:extLst>
      <p:ext uri="{BB962C8B-B14F-4D97-AF65-F5344CB8AC3E}">
        <p14:creationId xmlns:p14="http://schemas.microsoft.com/office/powerpoint/2010/main" val="3974763103"/>
      </p:ext>
    </p:extLst>
  </p:cSld>
  <p:clrMap bg1="lt1" tx1="dk1" bg2="lt2" tx2="dk2" accent1="accent1" accent2="accent2" accent3="accent3" accent4="accent4" accent5="accent5" accent6="accent6" hlink="hlink" folHlink="folHlink"/>
  <p:sldLayoutIdLst>
    <p:sldLayoutId id="2147484064" r:id="rId1"/>
    <p:sldLayoutId id="2147483763" r:id="rId2"/>
    <p:sldLayoutId id="2147484008" r:id="rId3"/>
    <p:sldLayoutId id="2147484009" r:id="rId4"/>
    <p:sldLayoutId id="2147484005" r:id="rId5"/>
    <p:sldLayoutId id="2147484015" r:id="rId6"/>
    <p:sldLayoutId id="2147483768" r:id="rId7"/>
    <p:sldLayoutId id="2147483773" r:id="rId8"/>
    <p:sldLayoutId id="2147484014" r:id="rId9"/>
  </p:sldLayoutIdLst>
  <p:hf hdr="0" ftr="0" dt="0"/>
  <p:txStyles>
    <p:titleStyle>
      <a:lvl1pPr algn="r" defTabSz="685800" rtl="0" eaLnBrk="1" latinLnBrk="0" hangingPunct="1">
        <a:spcBef>
          <a:spcPct val="0"/>
        </a:spcBef>
        <a:buNone/>
        <a:defRPr lang="en-US" sz="24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lumMod val="75000"/>
            </a:schemeClr>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lumMod val="75000"/>
            </a:schemeClr>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lumMod val="75000"/>
            </a:schemeClr>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lumMod val="75000"/>
            </a:schemeClr>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lumMod val="75000"/>
            </a:schemeClr>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fr-FR"/>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92820E-F81D-4DFD-8733-1D24A4D6F55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584069-DA73-4ED1-8EA9-C3006B8E9DC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C7D7BE-CE32-4BF8-BBEB-E4E9D6548AA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Your Date</a:t>
            </a:r>
          </a:p>
        </p:txBody>
      </p:sp>
      <p:sp>
        <p:nvSpPr>
          <p:cNvPr id="5" name="Footer Placeholder 4">
            <a:extLst>
              <a:ext uri="{FF2B5EF4-FFF2-40B4-BE49-F238E27FC236}">
                <a16:creationId xmlns:a16="http://schemas.microsoft.com/office/drawing/2014/main" id="{2E335E2F-C15A-4548-80F5-181D09C672D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Your Footer</a:t>
            </a:r>
          </a:p>
        </p:txBody>
      </p:sp>
      <p:sp>
        <p:nvSpPr>
          <p:cNvPr id="6" name="Slide Number Placeholder 5">
            <a:extLst>
              <a:ext uri="{FF2B5EF4-FFF2-40B4-BE49-F238E27FC236}">
                <a16:creationId xmlns:a16="http://schemas.microsoft.com/office/drawing/2014/main" id="{DC2E0BA0-643A-4B18-BC5E-12B02C3A08CC}"/>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9036A72-EF4D-4486-A23C-054FE2E2A8D2}" type="slidenum">
              <a:rPr lang="en-US" smtClean="0"/>
              <a:t>‹Nº›</a:t>
            </a:fld>
            <a:endParaRPr lang="en-US"/>
          </a:p>
        </p:txBody>
      </p:sp>
      <p:sp>
        <p:nvSpPr>
          <p:cNvPr id="7" name="Rectangle 6">
            <a:extLst>
              <a:ext uri="{FF2B5EF4-FFF2-40B4-BE49-F238E27FC236}">
                <a16:creationId xmlns:a16="http://schemas.microsoft.com/office/drawing/2014/main" id="{B9D7A131-9B76-4E64-AD97-136DDE626FB1}"/>
              </a:ext>
            </a:extLst>
          </p:cNvPr>
          <p:cNvSpPr/>
          <p:nvPr userDrawn="1"/>
        </p:nvSpPr>
        <p:spPr>
          <a:xfrm rot="5400000">
            <a:off x="8678099" y="4338401"/>
            <a:ext cx="1430200" cy="2308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prstClr val="black"/>
                </a:solidFill>
              </a:rPr>
              <a:t>© Copyright Showeet.com</a:t>
            </a:r>
          </a:p>
        </p:txBody>
      </p:sp>
    </p:spTree>
    <p:extLst>
      <p:ext uri="{BB962C8B-B14F-4D97-AF65-F5344CB8AC3E}">
        <p14:creationId xmlns:p14="http://schemas.microsoft.com/office/powerpoint/2010/main" val="2032385104"/>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84" r:id="rId4"/>
    <p:sldLayoutId id="2147483999" r:id="rId5"/>
    <p:sldLayoutId id="2147483997" r:id="rId6"/>
    <p:sldLayoutId id="2147484000" r:id="rId7"/>
    <p:sldLayoutId id="2147484001" r:id="rId8"/>
    <p:sldLayoutId id="2147484002" r:id="rId9"/>
    <p:sldLayoutId id="2147484003" r:id="rId10"/>
    <p:sldLayoutId id="2147484004" r:id="rId11"/>
    <p:sldLayoutId id="2147483998" r:id="rId12"/>
    <p:sldLayoutId id="2147484081" r:id="rId13"/>
  </p:sldLayoutIdLst>
  <p:hf hdr="0"/>
  <p:txStyles>
    <p:titleStyle>
      <a:lvl1pPr algn="l" defTabSz="685800" rtl="0" eaLnBrk="1" latinLnBrk="0" hangingPunct="1">
        <a:lnSpc>
          <a:spcPct val="90000"/>
        </a:lnSpc>
        <a:spcBef>
          <a:spcPct val="0"/>
        </a:spcBef>
        <a:buNone/>
        <a:defRPr sz="3300" b="1" kern="1200" cap="all" baseline="0">
          <a:solidFill>
            <a:schemeClr val="tx1">
              <a:lumMod val="75000"/>
              <a:lumOff val="25000"/>
            </a:schemeClr>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465516"/>
          </a:xfrm>
          <a:prstGeom prst="rect">
            <a:avLst/>
          </a:prstGeom>
          <a:solidFill>
            <a:srgbClr val="1D2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65516"/>
            <a:ext cx="9144000" cy="216024"/>
          </a:xfrm>
          <a:prstGeom prst="rect">
            <a:avLst/>
          </a:prstGeom>
          <a:solidFill>
            <a:srgbClr val="9EB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eur droit 11"/>
          <p:cNvCxnSpPr/>
          <p:nvPr/>
        </p:nvCxnSpPr>
        <p:spPr>
          <a:xfrm>
            <a:off x="0" y="465516"/>
            <a:ext cx="9144000" cy="0"/>
          </a:xfrm>
          <a:prstGeom prst="line">
            <a:avLst/>
          </a:prstGeom>
          <a:ln>
            <a:solidFill>
              <a:srgbClr val="CBDB23"/>
            </a:solidFill>
          </a:ln>
        </p:spPr>
        <p:style>
          <a:lnRef idx="1">
            <a:schemeClr val="accent1"/>
          </a:lnRef>
          <a:fillRef idx="0">
            <a:schemeClr val="accent1"/>
          </a:fillRef>
          <a:effectRef idx="0">
            <a:schemeClr val="accent1"/>
          </a:effectRef>
          <a:fontRef idx="minor">
            <a:schemeClr val="tx1"/>
          </a:fontRef>
        </p:style>
      </p:cxnSp>
      <p:sp>
        <p:nvSpPr>
          <p:cNvPr id="2" name="Espace réservé du titre 1"/>
          <p:cNvSpPr>
            <a:spLocks noGrp="1"/>
          </p:cNvSpPr>
          <p:nvPr>
            <p:ph type="title"/>
          </p:nvPr>
        </p:nvSpPr>
        <p:spPr>
          <a:xfrm>
            <a:off x="2915816" y="2307"/>
            <a:ext cx="5770984" cy="463209"/>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Rectangle 12"/>
          <p:cNvSpPr/>
          <p:nvPr/>
        </p:nvSpPr>
        <p:spPr>
          <a:xfrm>
            <a:off x="0" y="4948014"/>
            <a:ext cx="9144000" cy="195486"/>
          </a:xfrm>
          <a:prstGeom prst="rect">
            <a:avLst/>
          </a:prstGeom>
          <a:solidFill>
            <a:srgbClr val="1D2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12160" y="4948015"/>
            <a:ext cx="3109392" cy="200055"/>
          </a:xfrm>
          <a:prstGeom prst="rect">
            <a:avLst/>
          </a:prstGeom>
        </p:spPr>
        <p:txBody>
          <a:bodyPr wrap="square">
            <a:spAutoFit/>
          </a:bodyPr>
          <a:lstStyle/>
          <a:p>
            <a:pPr algn="r" fontAlgn="base"/>
            <a:r>
              <a:rPr lang="en-US" sz="700" b="0" i="0" kern="1200">
                <a:solidFill>
                  <a:schemeClr val="bg1"/>
                </a:solidFill>
                <a:effectLst/>
                <a:latin typeface="+mn-lt"/>
                <a:ea typeface="+mn-ea"/>
                <a:cs typeface="+mn-cs"/>
              </a:rPr>
              <a:t>This work is licensed under a </a:t>
            </a:r>
            <a:r>
              <a:rPr lang="en-US" sz="700" b="0" i="0" u="none" strike="noStrike" kern="1200">
                <a:solidFill>
                  <a:schemeClr val="bg1"/>
                </a:solidFill>
                <a:effectLst/>
                <a:latin typeface="+mn-lt"/>
                <a:ea typeface="+mn-ea"/>
                <a:cs typeface="+mn-cs"/>
                <a:hlinkClick r:id="rId14"/>
              </a:rPr>
              <a:t>Creative Commons Attribution</a:t>
            </a:r>
            <a:endParaRPr lang="en-US" sz="700" b="0" i="0" kern="1200">
              <a:solidFill>
                <a:schemeClr val="bg1"/>
              </a:solidFill>
              <a:effectLst/>
              <a:latin typeface="+mn-lt"/>
              <a:ea typeface="+mn-ea"/>
              <a:cs typeface="+mn-cs"/>
            </a:endParaRPr>
          </a:p>
        </p:txBody>
      </p:sp>
      <p:sp>
        <p:nvSpPr>
          <p:cNvPr id="14" name="Rectangle 13"/>
          <p:cNvSpPr/>
          <p:nvPr/>
        </p:nvSpPr>
        <p:spPr>
          <a:xfrm rot="5400000">
            <a:off x="8678099" y="4338401"/>
            <a:ext cx="1430200" cy="2308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prstClr val="black"/>
                </a:solidFill>
              </a:rPr>
              <a:t>© Copyright Showeet.com</a:t>
            </a:r>
          </a:p>
        </p:txBody>
      </p:sp>
      <p:sp>
        <p:nvSpPr>
          <p:cNvPr id="15" name="Rectangle 14">
            <a:hlinkClick r:id="rId15"/>
          </p:cNvPr>
          <p:cNvSpPr/>
          <p:nvPr/>
        </p:nvSpPr>
        <p:spPr>
          <a:xfrm>
            <a:off x="0" y="4948015"/>
            <a:ext cx="3109392" cy="200055"/>
          </a:xfrm>
          <a:prstGeom prst="rect">
            <a:avLst/>
          </a:prstGeom>
        </p:spPr>
        <p:txBody>
          <a:bodyPr wrap="square">
            <a:spAutoFit/>
          </a:bodyPr>
          <a:lstStyle/>
          <a:p>
            <a:pPr algn="l" fontAlgn="base"/>
            <a:r>
              <a:rPr lang="en-US" sz="700" b="0" i="0" kern="1200">
                <a:solidFill>
                  <a:schemeClr val="bg1"/>
                </a:solidFill>
                <a:effectLst/>
                <a:latin typeface="+mn-lt"/>
                <a:ea typeface="+mn-ea"/>
                <a:cs typeface="+mn-cs"/>
              </a:rPr>
              <a:t>© Copyright Showeet.com</a:t>
            </a:r>
          </a:p>
        </p:txBody>
      </p:sp>
    </p:spTree>
    <p:extLst>
      <p:ext uri="{BB962C8B-B14F-4D97-AF65-F5344CB8AC3E}">
        <p14:creationId xmlns:p14="http://schemas.microsoft.com/office/powerpoint/2010/main" val="1209618560"/>
      </p:ext>
    </p:extLst>
  </p:cSld>
  <p:clrMap bg1="lt1" tx1="dk1" bg2="lt2" tx2="dk2" accent1="accent1" accent2="accent2" accent3="accent3" accent4="accent4" accent5="accent5" accent6="accent6" hlink="hlink" folHlink="folHlink"/>
  <p:sldLayoutIdLst>
    <p:sldLayoutId id="2147484058" r:id="rId1"/>
    <p:sldLayoutId id="2147484061" r:id="rId2"/>
    <p:sldLayoutId id="2147484057" r:id="rId3"/>
    <p:sldLayoutId id="2147484053" r:id="rId4"/>
    <p:sldLayoutId id="2147484059" r:id="rId5"/>
    <p:sldLayoutId id="2147484056" r:id="rId6"/>
    <p:sldLayoutId id="2147484054" r:id="rId7"/>
    <p:sldLayoutId id="2147484060" r:id="rId8"/>
    <p:sldLayoutId id="2147483680" r:id="rId9"/>
    <p:sldLayoutId id="2147484062" r:id="rId10"/>
    <p:sldLayoutId id="2147484063" r:id="rId11"/>
    <p:sldLayoutId id="2147484052" r:id="rId12"/>
  </p:sldLayoutIdLst>
  <p:txStyles>
    <p:titleStyle>
      <a:lvl1pPr algn="r" defTabSz="685800" rtl="0" eaLnBrk="1" latinLnBrk="0" hangingPunct="1">
        <a:spcBef>
          <a:spcPct val="0"/>
        </a:spcBef>
        <a:buNone/>
        <a:defRPr sz="1500" b="1" kern="1200" cap="small" normalizeH="0" baseline="0">
          <a:solidFill>
            <a:schemeClr val="bg1"/>
          </a:solidFill>
          <a:effectLst/>
          <a:latin typeface="Verdana"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fr-FR"/>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2915817" y="2309"/>
            <a:ext cx="5770984" cy="463209"/>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5" name="Rectangle 14"/>
          <p:cNvSpPr/>
          <p:nvPr/>
        </p:nvSpPr>
        <p:spPr>
          <a:xfrm rot="5400000">
            <a:off x="8678099" y="4338401"/>
            <a:ext cx="1430200" cy="2308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prstClr val="black"/>
                </a:solidFill>
              </a:rPr>
              <a:t>© Copyright Showeet.com</a:t>
            </a:r>
          </a:p>
        </p:txBody>
      </p:sp>
    </p:spTree>
    <p:extLst>
      <p:ext uri="{BB962C8B-B14F-4D97-AF65-F5344CB8AC3E}">
        <p14:creationId xmlns:p14="http://schemas.microsoft.com/office/powerpoint/2010/main" val="112068766"/>
      </p:ext>
    </p:extLst>
  </p:cSld>
  <p:clrMap bg1="lt1" tx1="dk1" bg2="lt2" tx2="dk2" accent1="accent1" accent2="accent2" accent3="accent3" accent4="accent4" accent5="accent5" accent6="accent6" hlink="hlink" folHlink="folHlink"/>
  <p:sldLayoutIdLst>
    <p:sldLayoutId id="2147483728" r:id="rId1"/>
    <p:sldLayoutId id="2147483751" r:id="rId2"/>
  </p:sldLayoutIdLst>
  <p:hf hdr="0" ftr="0" dt="0"/>
  <p:txStyles>
    <p:titleStyle>
      <a:lvl1pPr algn="r" defTabSz="685766" rtl="0" eaLnBrk="1" latinLnBrk="0" hangingPunct="1">
        <a:spcBef>
          <a:spcPct val="0"/>
        </a:spcBef>
        <a:buNone/>
        <a:defRPr sz="2400" b="1" kern="1200" cap="small" normalizeH="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57162" indent="-257162" algn="l" defTabSz="685766"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542974" indent="-171442" algn="l" defTabSz="685766" rtl="0" eaLnBrk="1" latinLnBrk="0" hangingPunct="1">
        <a:spcBef>
          <a:spcPct val="20000"/>
        </a:spcBef>
        <a:buFont typeface="Arial" pitchFamily="34" charset="0"/>
        <a:buChar char="»"/>
        <a:defRPr sz="15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5"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fr-FR"/>
      </a:defPPr>
      <a:lvl1pPr marL="0" algn="l" defTabSz="685766" rtl="0" eaLnBrk="1" latinLnBrk="0" hangingPunct="1">
        <a:defRPr sz="1400" kern="1200">
          <a:solidFill>
            <a:schemeClr val="tx1"/>
          </a:solidFill>
          <a:latin typeface="+mn-lt"/>
          <a:ea typeface="+mn-ea"/>
          <a:cs typeface="+mn-cs"/>
        </a:defRPr>
      </a:lvl1pPr>
      <a:lvl2pPr marL="342884" algn="l" defTabSz="685766" rtl="0" eaLnBrk="1" latinLnBrk="0" hangingPunct="1">
        <a:defRPr sz="1400" kern="1200">
          <a:solidFill>
            <a:schemeClr val="tx1"/>
          </a:solidFill>
          <a:latin typeface="+mn-lt"/>
          <a:ea typeface="+mn-ea"/>
          <a:cs typeface="+mn-cs"/>
        </a:defRPr>
      </a:lvl2pPr>
      <a:lvl3pPr marL="685766" algn="l" defTabSz="685766" rtl="0" eaLnBrk="1" latinLnBrk="0" hangingPunct="1">
        <a:defRPr sz="1400" kern="1200">
          <a:solidFill>
            <a:schemeClr val="tx1"/>
          </a:solidFill>
          <a:latin typeface="+mn-lt"/>
          <a:ea typeface="+mn-ea"/>
          <a:cs typeface="+mn-cs"/>
        </a:defRPr>
      </a:lvl3pPr>
      <a:lvl4pPr marL="1028649" algn="l" defTabSz="685766" rtl="0" eaLnBrk="1" latinLnBrk="0" hangingPunct="1">
        <a:defRPr sz="1400" kern="1200">
          <a:solidFill>
            <a:schemeClr val="tx1"/>
          </a:solidFill>
          <a:latin typeface="+mn-lt"/>
          <a:ea typeface="+mn-ea"/>
          <a:cs typeface="+mn-cs"/>
        </a:defRPr>
      </a:lvl4pPr>
      <a:lvl5pPr marL="1371532" algn="l" defTabSz="685766" rtl="0" eaLnBrk="1" latinLnBrk="0" hangingPunct="1">
        <a:defRPr sz="1400" kern="1200">
          <a:solidFill>
            <a:schemeClr val="tx1"/>
          </a:solidFill>
          <a:latin typeface="+mn-lt"/>
          <a:ea typeface="+mn-ea"/>
          <a:cs typeface="+mn-cs"/>
        </a:defRPr>
      </a:lvl5pPr>
      <a:lvl6pPr marL="1714415" algn="l" defTabSz="685766" rtl="0" eaLnBrk="1" latinLnBrk="0" hangingPunct="1">
        <a:defRPr sz="1400" kern="1200">
          <a:solidFill>
            <a:schemeClr val="tx1"/>
          </a:solidFill>
          <a:latin typeface="+mn-lt"/>
          <a:ea typeface="+mn-ea"/>
          <a:cs typeface="+mn-cs"/>
        </a:defRPr>
      </a:lvl6pPr>
      <a:lvl7pPr marL="2057297" algn="l" defTabSz="685766" rtl="0" eaLnBrk="1" latinLnBrk="0" hangingPunct="1">
        <a:defRPr sz="1400" kern="1200">
          <a:solidFill>
            <a:schemeClr val="tx1"/>
          </a:solidFill>
          <a:latin typeface="+mn-lt"/>
          <a:ea typeface="+mn-ea"/>
          <a:cs typeface="+mn-cs"/>
        </a:defRPr>
      </a:lvl7pPr>
      <a:lvl8pPr marL="2400180" algn="l" defTabSz="685766" rtl="0" eaLnBrk="1" latinLnBrk="0" hangingPunct="1">
        <a:defRPr sz="1400" kern="1200">
          <a:solidFill>
            <a:schemeClr val="tx1"/>
          </a:solidFill>
          <a:latin typeface="+mn-lt"/>
          <a:ea typeface="+mn-ea"/>
          <a:cs typeface="+mn-cs"/>
        </a:defRPr>
      </a:lvl8pPr>
      <a:lvl9pPr marL="2743064" algn="l" defTabSz="685766"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21.svg"/><Relationship Id="rId11" Type="http://schemas.openxmlformats.org/officeDocument/2006/relationships/image" Target="../media/image47.png"/><Relationship Id="rId5" Type="http://schemas.openxmlformats.org/officeDocument/2006/relationships/image" Target="../media/image20.png"/><Relationship Id="rId15" Type="http://schemas.openxmlformats.org/officeDocument/2006/relationships/image" Target="../media/image18.png"/><Relationship Id="rId10" Type="http://schemas.openxmlformats.org/officeDocument/2006/relationships/image" Target="../media/image46.svg"/><Relationship Id="rId4" Type="http://schemas.openxmlformats.org/officeDocument/2006/relationships/image" Target="../media/image42.svg"/><Relationship Id="rId9" Type="http://schemas.openxmlformats.org/officeDocument/2006/relationships/image" Target="../media/image45.png"/><Relationship Id="rId14" Type="http://schemas.openxmlformats.org/officeDocument/2006/relationships/image" Target="../media/image50.svg"/></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50.xml"/><Relationship Id="rId5" Type="http://schemas.openxmlformats.org/officeDocument/2006/relationships/image" Target="../media/image69.gif"/><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2" Type="http://schemas.openxmlformats.org/officeDocument/2006/relationships/image" Target="../media/image72.jfif"/><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30.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9.png"/><Relationship Id="rId7" Type="http://schemas.openxmlformats.org/officeDocument/2006/relationships/image" Target="../media/image23.sv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image" Target="../media/image16.png"/><Relationship Id="rId16"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982D0E-E41F-4A4A-9D8C-255C092B1BEE}"/>
              </a:ext>
            </a:extLst>
          </p:cNvPr>
          <p:cNvSpPr txBox="1"/>
          <p:nvPr/>
        </p:nvSpPr>
        <p:spPr>
          <a:xfrm>
            <a:off x="2981428" y="898967"/>
            <a:ext cx="5195009" cy="769441"/>
          </a:xfrm>
          <a:prstGeom prst="rect">
            <a:avLst/>
          </a:prstGeom>
          <a:noFill/>
        </p:spPr>
        <p:txBody>
          <a:bodyPr wrap="square" lIns="91440" tIns="45720" rIns="91440" bIns="45720" rtlCol="0" anchor="t">
            <a:spAutoFit/>
          </a:bodyPr>
          <a:lstStyle/>
          <a:p>
            <a:pPr algn="r"/>
            <a:r>
              <a:rPr lang="es-ES" sz="2200" b="1" dirty="0">
                <a:solidFill>
                  <a:schemeClr val="bg2">
                    <a:lumMod val="25000"/>
                  </a:schemeClr>
                </a:solidFill>
                <a:latin typeface="Josefin Sans"/>
              </a:rPr>
              <a:t>ARTICULACIÓN CON LA MEDIA DOBLE TITULACIÓN</a:t>
            </a:r>
            <a:endParaRPr lang="es-ES" sz="2200" dirty="0">
              <a:solidFill>
                <a:schemeClr val="bg2">
                  <a:lumMod val="25000"/>
                </a:schemeClr>
              </a:solidFill>
              <a:latin typeface="Josefin Sans" pitchFamily="2" charset="77"/>
            </a:endParaRPr>
          </a:p>
        </p:txBody>
      </p:sp>
      <p:sp>
        <p:nvSpPr>
          <p:cNvPr id="3" name="Rectángulo 2"/>
          <p:cNvSpPr/>
          <p:nvPr/>
        </p:nvSpPr>
        <p:spPr>
          <a:xfrm>
            <a:off x="1020727" y="3633633"/>
            <a:ext cx="3722845" cy="584775"/>
          </a:xfrm>
          <a:prstGeom prst="rect">
            <a:avLst/>
          </a:prstGeom>
        </p:spPr>
        <p:txBody>
          <a:bodyPr wrap="square">
            <a:spAutoFit/>
          </a:bodyPr>
          <a:lstStyle/>
          <a:p>
            <a:pPr>
              <a:spcAft>
                <a:spcPts val="0"/>
              </a:spcAft>
            </a:pPr>
            <a:r>
              <a:rPr lang="es-CO" sz="1600" b="1" dirty="0">
                <a:solidFill>
                  <a:schemeClr val="tx2">
                    <a:lumMod val="75000"/>
                  </a:schemeClr>
                </a:solidFill>
                <a:latin typeface="+mj-lt"/>
                <a:ea typeface="Times New Roman" panose="02020603050405020304" pitchFamily="18" charset="0"/>
              </a:rPr>
              <a:t>Implementación de nuevos programas o nuevas Instituciones Educativas</a:t>
            </a:r>
            <a:endParaRPr lang="es-ES" sz="1600" dirty="0">
              <a:solidFill>
                <a:schemeClr val="tx2">
                  <a:lumMod val="75000"/>
                </a:schemeClr>
              </a:solidFill>
              <a:latin typeface="+mj-lt"/>
              <a:ea typeface="Times New Roman" panose="02020603050405020304" pitchFamily="18" charset="0"/>
            </a:endParaRPr>
          </a:p>
        </p:txBody>
      </p:sp>
      <p:sp>
        <p:nvSpPr>
          <p:cNvPr id="4" name="Rectángulo 3"/>
          <p:cNvSpPr/>
          <p:nvPr/>
        </p:nvSpPr>
        <p:spPr>
          <a:xfrm>
            <a:off x="1020727" y="2096035"/>
            <a:ext cx="7155710" cy="954107"/>
          </a:xfrm>
          <a:prstGeom prst="rect">
            <a:avLst/>
          </a:prstGeom>
          <a:noFill/>
        </p:spPr>
        <p:txBody>
          <a:bodyPr wrap="square" lIns="91440" tIns="45720" rIns="91440" bIns="45720">
            <a:spAutoFit/>
          </a:bodyPr>
          <a:lstStyle/>
          <a:p>
            <a:pPr algn="ctr"/>
            <a:r>
              <a:rPr lang="es-ES" sz="2800" b="1" cap="none" spc="0" dirty="0">
                <a:ln w="0"/>
                <a:solidFill>
                  <a:schemeClr val="accent6">
                    <a:lumMod val="75000"/>
                  </a:schemeClr>
                </a:solidFill>
                <a:effectLst>
                  <a:outerShdw blurRad="38100" dist="25400" dir="5400000" algn="ctr" rotWithShape="0">
                    <a:srgbClr val="6E747A">
                      <a:alpha val="43000"/>
                    </a:srgbClr>
                  </a:outerShdw>
                </a:effectLst>
              </a:rPr>
              <a:t>Socialización  Proyecto de Viabilidad y Revisión Técnica Ambiente</a:t>
            </a:r>
          </a:p>
        </p:txBody>
      </p:sp>
    </p:spTree>
    <p:extLst>
      <p:ext uri="{BB962C8B-B14F-4D97-AF65-F5344CB8AC3E}">
        <p14:creationId xmlns:p14="http://schemas.microsoft.com/office/powerpoint/2010/main" val="2007049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CD58F7-1464-49BD-BB2B-12AFB8267B07}"/>
              </a:ext>
            </a:extLst>
          </p:cNvPr>
          <p:cNvSpPr txBox="1">
            <a:spLocks/>
          </p:cNvSpPr>
          <p:nvPr/>
        </p:nvSpPr>
        <p:spPr>
          <a:xfrm>
            <a:off x="457201" y="204787"/>
            <a:ext cx="7758952" cy="608760"/>
          </a:xfrm>
          <a:prstGeom prst="rect">
            <a:avLst/>
          </a:prstGeom>
        </p:spPr>
        <p:txBody>
          <a:bodyPr>
            <a:normAutofit fontScale="5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 sz="5800" dirty="0"/>
              <a:t>Obligaciones de las Instituciones  Educativas (1):</a:t>
            </a:r>
            <a:endParaRPr lang="es-ES" dirty="0"/>
          </a:p>
        </p:txBody>
      </p:sp>
      <p:sp>
        <p:nvSpPr>
          <p:cNvPr id="4" name="Marcador de texto 3">
            <a:extLst>
              <a:ext uri="{FF2B5EF4-FFF2-40B4-BE49-F238E27FC236}">
                <a16:creationId xmlns:a16="http://schemas.microsoft.com/office/drawing/2014/main" id="{293DABC7-3FBA-4208-9EEC-4DCD5A6C674F}"/>
              </a:ext>
            </a:extLst>
          </p:cNvPr>
          <p:cNvSpPr txBox="1">
            <a:spLocks/>
          </p:cNvSpPr>
          <p:nvPr/>
        </p:nvSpPr>
        <p:spPr>
          <a:xfrm>
            <a:off x="610698" y="1528763"/>
            <a:ext cx="4663051" cy="238368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ES" sz="1800" dirty="0"/>
              <a:t>INFRAESTRUCTURA:</a:t>
            </a:r>
          </a:p>
          <a:p>
            <a:r>
              <a:rPr lang="es-ES" sz="1800" dirty="0"/>
              <a:t>Ambientes de Aprendizaje según requerimientos técnicos del programa.</a:t>
            </a:r>
          </a:p>
          <a:p>
            <a:r>
              <a:rPr lang="es-ES" sz="1800" dirty="0"/>
              <a:t>Garantizar la disponibilidad de equipos de cómputo (1 por cada aprendiz matriculado) </a:t>
            </a:r>
            <a:r>
              <a:rPr lang="es-ES" sz="1800" b="1" u="sng" dirty="0"/>
              <a:t>con conectividad a internet</a:t>
            </a:r>
            <a:r>
              <a:rPr lang="es-ES" sz="1800" dirty="0"/>
              <a:t>.</a:t>
            </a:r>
          </a:p>
          <a:p>
            <a:r>
              <a:rPr lang="es-ES" sz="1800" dirty="0"/>
              <a:t>Contribuir con los recursos y materiales de formación requeridos para el programa de Formación.</a:t>
            </a:r>
          </a:p>
          <a:p>
            <a:pPr marL="0" indent="0">
              <a:buNone/>
            </a:pPr>
            <a:endParaRPr lang="es-ES" sz="1600" dirty="0"/>
          </a:p>
          <a:p>
            <a:pPr marL="0" indent="0">
              <a:buNone/>
            </a:pPr>
            <a:endParaRPr lang="es-ES" dirty="0"/>
          </a:p>
        </p:txBody>
      </p:sp>
      <p:pic>
        <p:nvPicPr>
          <p:cNvPr id="6" name="Imagen 5">
            <a:extLst>
              <a:ext uri="{FF2B5EF4-FFF2-40B4-BE49-F238E27FC236}">
                <a16:creationId xmlns:a16="http://schemas.microsoft.com/office/drawing/2014/main" id="{380D9C7D-44E2-42DF-A0A0-61B4AAA72DDF}"/>
              </a:ext>
            </a:extLst>
          </p:cNvPr>
          <p:cNvPicPr>
            <a:picLocks noChangeAspect="1"/>
          </p:cNvPicPr>
          <p:nvPr/>
        </p:nvPicPr>
        <p:blipFill>
          <a:blip r:embed="rId2"/>
          <a:stretch>
            <a:fillRect/>
          </a:stretch>
        </p:blipFill>
        <p:spPr>
          <a:xfrm>
            <a:off x="5828377" y="1471387"/>
            <a:ext cx="2613873" cy="2799503"/>
          </a:xfrm>
          <a:prstGeom prst="rect">
            <a:avLst/>
          </a:prstGeom>
        </p:spPr>
      </p:pic>
    </p:spTree>
    <p:extLst>
      <p:ext uri="{BB962C8B-B14F-4D97-AF65-F5344CB8AC3E}">
        <p14:creationId xmlns:p14="http://schemas.microsoft.com/office/powerpoint/2010/main" val="1504285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1CC39-62CD-4116-8427-6D91BA43AED9}"/>
              </a:ext>
            </a:extLst>
          </p:cNvPr>
          <p:cNvSpPr txBox="1">
            <a:spLocks/>
          </p:cNvSpPr>
          <p:nvPr/>
        </p:nvSpPr>
        <p:spPr>
          <a:xfrm>
            <a:off x="457201" y="224957"/>
            <a:ext cx="7758952" cy="420502"/>
          </a:xfrm>
          <a:prstGeom prst="rect">
            <a:avLst/>
          </a:prstGeom>
        </p:spPr>
        <p:txBody>
          <a:bodyPr>
            <a:normAutofit fontScale="4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 sz="5800" dirty="0"/>
              <a:t>Obligaciones de las Instituciones  Educativas (2):</a:t>
            </a:r>
            <a:endParaRPr lang="es-ES" dirty="0"/>
          </a:p>
        </p:txBody>
      </p:sp>
      <p:sp>
        <p:nvSpPr>
          <p:cNvPr id="3" name="Marcador de texto 3">
            <a:extLst>
              <a:ext uri="{FF2B5EF4-FFF2-40B4-BE49-F238E27FC236}">
                <a16:creationId xmlns:a16="http://schemas.microsoft.com/office/drawing/2014/main" id="{66FC7347-39EA-4D5C-99C5-E4419E95C637}"/>
              </a:ext>
            </a:extLst>
          </p:cNvPr>
          <p:cNvSpPr txBox="1">
            <a:spLocks/>
          </p:cNvSpPr>
          <p:nvPr/>
        </p:nvSpPr>
        <p:spPr>
          <a:xfrm>
            <a:off x="457201" y="1250260"/>
            <a:ext cx="5029199" cy="264298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ES" sz="1800" dirty="0"/>
              <a:t>EJECUCIÓN:</a:t>
            </a:r>
          </a:p>
          <a:p>
            <a:r>
              <a:rPr lang="es-ES" sz="1800" dirty="0"/>
              <a:t>Designar el coordinador responsable de la Media – Interlocutor.</a:t>
            </a:r>
          </a:p>
          <a:p>
            <a:r>
              <a:rPr lang="es-ES" sz="1800" dirty="0"/>
              <a:t>Garantizar docentes pares de acuerdo al perfil de acuerdo al diseño curricular.</a:t>
            </a:r>
          </a:p>
          <a:p>
            <a:r>
              <a:rPr lang="es-ES" sz="1800" dirty="0"/>
              <a:t>Listado de Aprendices a Matricular.</a:t>
            </a:r>
          </a:p>
          <a:p>
            <a:r>
              <a:rPr lang="es-ES" sz="1800" dirty="0"/>
              <a:t>Información oportuna y de manera oficial novedades de aprendices: Retiros, cancelación de matrícula, Traslados, no promovidos.</a:t>
            </a:r>
          </a:p>
          <a:p>
            <a:pPr marL="0" indent="0">
              <a:buNone/>
            </a:pPr>
            <a:endParaRPr lang="es-ES" sz="1600" dirty="0"/>
          </a:p>
          <a:p>
            <a:pPr marL="0" indent="0">
              <a:buNone/>
            </a:pPr>
            <a:endParaRPr lang="es-ES" dirty="0"/>
          </a:p>
        </p:txBody>
      </p:sp>
      <p:pic>
        <p:nvPicPr>
          <p:cNvPr id="5" name="Imagen 4">
            <a:extLst>
              <a:ext uri="{FF2B5EF4-FFF2-40B4-BE49-F238E27FC236}">
                <a16:creationId xmlns:a16="http://schemas.microsoft.com/office/drawing/2014/main" id="{F1CAEBF4-6442-4403-921E-EF67ECEC14CE}"/>
              </a:ext>
            </a:extLst>
          </p:cNvPr>
          <p:cNvPicPr>
            <a:picLocks noChangeAspect="1"/>
          </p:cNvPicPr>
          <p:nvPr/>
        </p:nvPicPr>
        <p:blipFill>
          <a:blip r:embed="rId2"/>
          <a:stretch>
            <a:fillRect/>
          </a:stretch>
        </p:blipFill>
        <p:spPr>
          <a:xfrm>
            <a:off x="6046331" y="1552575"/>
            <a:ext cx="2339943" cy="2038350"/>
          </a:xfrm>
          <a:prstGeom prst="rect">
            <a:avLst/>
          </a:prstGeom>
        </p:spPr>
      </p:pic>
    </p:spTree>
    <p:extLst>
      <p:ext uri="{BB962C8B-B14F-4D97-AF65-F5344CB8AC3E}">
        <p14:creationId xmlns:p14="http://schemas.microsoft.com/office/powerpoint/2010/main" val="2704609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1CC39-62CD-4116-8427-6D91BA43AED9}"/>
              </a:ext>
            </a:extLst>
          </p:cNvPr>
          <p:cNvSpPr txBox="1">
            <a:spLocks/>
          </p:cNvSpPr>
          <p:nvPr/>
        </p:nvSpPr>
        <p:spPr>
          <a:xfrm>
            <a:off x="457201" y="224957"/>
            <a:ext cx="7758952" cy="420502"/>
          </a:xfrm>
          <a:prstGeom prst="rect">
            <a:avLst/>
          </a:prstGeom>
        </p:spPr>
        <p:txBody>
          <a:bodyPr>
            <a:normAutofit fontScale="4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 sz="5800" dirty="0"/>
              <a:t>Obligaciones de las Instituciones  Educativas (2):</a:t>
            </a:r>
            <a:endParaRPr lang="es-ES" dirty="0"/>
          </a:p>
        </p:txBody>
      </p:sp>
      <p:sp>
        <p:nvSpPr>
          <p:cNvPr id="3" name="Marcador de texto 3">
            <a:extLst>
              <a:ext uri="{FF2B5EF4-FFF2-40B4-BE49-F238E27FC236}">
                <a16:creationId xmlns:a16="http://schemas.microsoft.com/office/drawing/2014/main" id="{66FC7347-39EA-4D5C-99C5-E4419E95C637}"/>
              </a:ext>
            </a:extLst>
          </p:cNvPr>
          <p:cNvSpPr txBox="1">
            <a:spLocks/>
          </p:cNvSpPr>
          <p:nvPr/>
        </p:nvSpPr>
        <p:spPr>
          <a:xfrm>
            <a:off x="4114801" y="1522148"/>
            <a:ext cx="5029199" cy="229210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ES" sz="1800" dirty="0"/>
              <a:t>EJECUCIÓN:</a:t>
            </a:r>
          </a:p>
          <a:p>
            <a:r>
              <a:rPr lang="es-ES" sz="1800" dirty="0"/>
              <a:t>Informar oportuna y oficialmente los cambios en documentos de identidad de los aprendices.</a:t>
            </a:r>
          </a:p>
          <a:p>
            <a:r>
              <a:rPr lang="es-ES" sz="1800" dirty="0"/>
              <a:t>Garantizar los recursos y permisos necesarios para realizar giras y/o salidas pedagógicas.</a:t>
            </a:r>
          </a:p>
          <a:p>
            <a:r>
              <a:rPr lang="es-ES" sz="1800" dirty="0"/>
              <a:t>Dar cumplimiento a las normas de seguridad y salud en el trabajo en los ambientes de formación.</a:t>
            </a:r>
          </a:p>
          <a:p>
            <a:pPr marL="0" indent="0">
              <a:buNone/>
            </a:pPr>
            <a:endParaRPr lang="es-ES" sz="1600" dirty="0"/>
          </a:p>
          <a:p>
            <a:pPr marL="0" indent="0">
              <a:buNone/>
            </a:pPr>
            <a:endParaRPr lang="es-ES" dirty="0"/>
          </a:p>
        </p:txBody>
      </p:sp>
      <p:pic>
        <p:nvPicPr>
          <p:cNvPr id="4" name="Imagen 3">
            <a:extLst>
              <a:ext uri="{FF2B5EF4-FFF2-40B4-BE49-F238E27FC236}">
                <a16:creationId xmlns:a16="http://schemas.microsoft.com/office/drawing/2014/main" id="{23BD8845-8B4B-4E03-9426-D03FB2951C21}"/>
              </a:ext>
            </a:extLst>
          </p:cNvPr>
          <p:cNvPicPr>
            <a:picLocks noChangeAspect="1"/>
          </p:cNvPicPr>
          <p:nvPr/>
        </p:nvPicPr>
        <p:blipFill>
          <a:blip r:embed="rId2"/>
          <a:stretch>
            <a:fillRect/>
          </a:stretch>
        </p:blipFill>
        <p:spPr>
          <a:xfrm>
            <a:off x="730052" y="1471820"/>
            <a:ext cx="2746794" cy="2392762"/>
          </a:xfrm>
          <a:prstGeom prst="rect">
            <a:avLst/>
          </a:prstGeom>
        </p:spPr>
      </p:pic>
    </p:spTree>
    <p:extLst>
      <p:ext uri="{BB962C8B-B14F-4D97-AF65-F5344CB8AC3E}">
        <p14:creationId xmlns:p14="http://schemas.microsoft.com/office/powerpoint/2010/main" val="1855470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Patrón de fondo&#10;&#10;Descripción generada automáticamente">
            <a:extLst>
              <a:ext uri="{FF2B5EF4-FFF2-40B4-BE49-F238E27FC236}">
                <a16:creationId xmlns:a16="http://schemas.microsoft.com/office/drawing/2014/main" id="{6E82D73B-4334-144D-ACC3-70DA161D28F6}"/>
              </a:ext>
            </a:extLst>
          </p:cNvPr>
          <p:cNvPicPr>
            <a:picLocks noChangeAspect="1"/>
          </p:cNvPicPr>
          <p:nvPr/>
        </p:nvPicPr>
        <p:blipFill rotWithShape="1">
          <a:blip r:embed="rId2"/>
          <a:srcRect t="22541" b="10695"/>
          <a:stretch/>
        </p:blipFill>
        <p:spPr>
          <a:xfrm>
            <a:off x="341783" y="2460197"/>
            <a:ext cx="9144000" cy="3433970"/>
          </a:xfrm>
          <a:prstGeom prst="rect">
            <a:avLst/>
          </a:prstGeom>
        </p:spPr>
      </p:pic>
      <p:sp>
        <p:nvSpPr>
          <p:cNvPr id="2" name="CuadroTexto 1">
            <a:extLst>
              <a:ext uri="{FF2B5EF4-FFF2-40B4-BE49-F238E27FC236}">
                <a16:creationId xmlns:a16="http://schemas.microsoft.com/office/drawing/2014/main" id="{2A1E41F0-8B4E-4F7B-A495-057798CFFD57}"/>
              </a:ext>
            </a:extLst>
          </p:cNvPr>
          <p:cNvSpPr txBox="1"/>
          <p:nvPr/>
        </p:nvSpPr>
        <p:spPr>
          <a:xfrm>
            <a:off x="362568" y="66122"/>
            <a:ext cx="7641303" cy="954107"/>
          </a:xfrm>
          <a:prstGeom prst="rect">
            <a:avLst/>
          </a:prstGeom>
          <a:noFill/>
        </p:spPr>
        <p:txBody>
          <a:bodyPr wrap="square" lIns="91440" tIns="45720" rIns="91440" bIns="45720" rtlCol="0" anchor="t">
            <a:spAutoFit/>
          </a:bodyPr>
          <a:lstStyle/>
          <a:p>
            <a:r>
              <a:rPr lang="es-ES" sz="4000" b="1">
                <a:solidFill>
                  <a:schemeClr val="accent6">
                    <a:lumMod val="75000"/>
                  </a:schemeClr>
                </a:solidFill>
                <a:latin typeface="Josefin Sans"/>
              </a:rPr>
              <a:t>¿Qué se mejoró? : </a:t>
            </a:r>
            <a:endParaRPr lang="es-ES" sz="1400" b="1">
              <a:solidFill>
                <a:schemeClr val="accent6">
                  <a:lumMod val="75000"/>
                </a:schemeClr>
              </a:solidFill>
              <a:latin typeface="Josefin Sans"/>
            </a:endParaRPr>
          </a:p>
          <a:p>
            <a:endParaRPr lang="es-ES" sz="1600" b="1">
              <a:solidFill>
                <a:schemeClr val="accent6">
                  <a:lumMod val="75000"/>
                </a:schemeClr>
              </a:solidFill>
              <a:latin typeface="Josefin Sans"/>
            </a:endParaRPr>
          </a:p>
        </p:txBody>
      </p:sp>
      <p:pic>
        <p:nvPicPr>
          <p:cNvPr id="7" name="Imagen 6" descr="Texto&#10;&#10;Descripción generada automáticamente">
            <a:extLst>
              <a:ext uri="{FF2B5EF4-FFF2-40B4-BE49-F238E27FC236}">
                <a16:creationId xmlns:a16="http://schemas.microsoft.com/office/drawing/2014/main" id="{09751CF2-2F67-A543-8FD1-92A86F12DAE2}"/>
              </a:ext>
            </a:extLst>
          </p:cNvPr>
          <p:cNvPicPr>
            <a:picLocks noChangeAspect="1"/>
          </p:cNvPicPr>
          <p:nvPr/>
        </p:nvPicPr>
        <p:blipFill>
          <a:blip r:embed="rId3"/>
          <a:stretch>
            <a:fillRect/>
          </a:stretch>
        </p:blipFill>
        <p:spPr>
          <a:xfrm>
            <a:off x="5985646" y="4636914"/>
            <a:ext cx="2294826" cy="522962"/>
          </a:xfrm>
          <a:prstGeom prst="rect">
            <a:avLst/>
          </a:prstGeom>
        </p:spPr>
      </p:pic>
      <p:sp>
        <p:nvSpPr>
          <p:cNvPr id="42" name="Shape">
            <a:extLst>
              <a:ext uri="{FF2B5EF4-FFF2-40B4-BE49-F238E27FC236}">
                <a16:creationId xmlns:a16="http://schemas.microsoft.com/office/drawing/2014/main" id="{6BB1EEE0-5595-45A6-930F-BD30E5A5A56D}"/>
              </a:ext>
            </a:extLst>
          </p:cNvPr>
          <p:cNvSpPr/>
          <p:nvPr/>
        </p:nvSpPr>
        <p:spPr>
          <a:xfrm>
            <a:off x="3759260" y="807896"/>
            <a:ext cx="4711983" cy="3968171"/>
          </a:xfrm>
          <a:custGeom>
            <a:avLst/>
            <a:gdLst/>
            <a:ahLst/>
            <a:cxnLst>
              <a:cxn ang="0">
                <a:pos x="wd2" y="hd2"/>
              </a:cxn>
              <a:cxn ang="5400000">
                <a:pos x="wd2" y="hd2"/>
              </a:cxn>
              <a:cxn ang="10800000">
                <a:pos x="wd2" y="hd2"/>
              </a:cxn>
              <a:cxn ang="16200000">
                <a:pos x="wd2" y="hd2"/>
              </a:cxn>
            </a:cxnLst>
            <a:rect l="0" t="0" r="r" b="b"/>
            <a:pathLst>
              <a:path w="21544" h="21564" extrusionOk="0">
                <a:moveTo>
                  <a:pt x="21509" y="4127"/>
                </a:moveTo>
                <a:lnTo>
                  <a:pt x="19238" y="110"/>
                </a:lnTo>
                <a:cubicBezTo>
                  <a:pt x="19156" y="-36"/>
                  <a:pt x="18971" y="-36"/>
                  <a:pt x="18889" y="110"/>
                </a:cubicBezTo>
                <a:lnTo>
                  <a:pt x="16618" y="4127"/>
                </a:lnTo>
                <a:cubicBezTo>
                  <a:pt x="16527" y="4288"/>
                  <a:pt x="16626" y="4502"/>
                  <a:pt x="16792" y="4502"/>
                </a:cubicBezTo>
                <a:lnTo>
                  <a:pt x="18095" y="4502"/>
                </a:lnTo>
                <a:cubicBezTo>
                  <a:pt x="18102" y="4562"/>
                  <a:pt x="18106" y="4622"/>
                  <a:pt x="18109" y="4684"/>
                </a:cubicBezTo>
                <a:cubicBezTo>
                  <a:pt x="18003" y="7202"/>
                  <a:pt x="16022" y="7126"/>
                  <a:pt x="16021" y="7131"/>
                </a:cubicBezTo>
                <a:cubicBezTo>
                  <a:pt x="15773" y="7131"/>
                  <a:pt x="14190" y="6956"/>
                  <a:pt x="14064" y="4792"/>
                </a:cubicBezTo>
                <a:cubicBezTo>
                  <a:pt x="14031" y="2382"/>
                  <a:pt x="12450" y="138"/>
                  <a:pt x="10073" y="119"/>
                </a:cubicBezTo>
                <a:cubicBezTo>
                  <a:pt x="10073" y="119"/>
                  <a:pt x="9353" y="92"/>
                  <a:pt x="8537" y="470"/>
                </a:cubicBezTo>
                <a:cubicBezTo>
                  <a:pt x="7448" y="974"/>
                  <a:pt x="6168" y="2163"/>
                  <a:pt x="6011" y="4730"/>
                </a:cubicBezTo>
                <a:cubicBezTo>
                  <a:pt x="6011" y="7329"/>
                  <a:pt x="7866" y="9416"/>
                  <a:pt x="10013" y="9435"/>
                </a:cubicBezTo>
                <a:cubicBezTo>
                  <a:pt x="10032" y="9435"/>
                  <a:pt x="11410" y="9546"/>
                  <a:pt x="11915" y="10899"/>
                </a:cubicBezTo>
                <a:cubicBezTo>
                  <a:pt x="12012" y="11176"/>
                  <a:pt x="12070" y="11472"/>
                  <a:pt x="12064" y="11859"/>
                </a:cubicBezTo>
                <a:cubicBezTo>
                  <a:pt x="12027" y="12376"/>
                  <a:pt x="11971" y="12535"/>
                  <a:pt x="11857" y="12812"/>
                </a:cubicBezTo>
                <a:cubicBezTo>
                  <a:pt x="11254" y="14148"/>
                  <a:pt x="10103" y="14116"/>
                  <a:pt x="10103" y="14116"/>
                </a:cubicBezTo>
                <a:cubicBezTo>
                  <a:pt x="10103" y="14116"/>
                  <a:pt x="8108" y="14116"/>
                  <a:pt x="8038" y="11793"/>
                </a:cubicBezTo>
                <a:cubicBezTo>
                  <a:pt x="8005" y="9383"/>
                  <a:pt x="6440" y="7139"/>
                  <a:pt x="4062" y="7120"/>
                </a:cubicBezTo>
                <a:lnTo>
                  <a:pt x="4062" y="7122"/>
                </a:lnTo>
                <a:cubicBezTo>
                  <a:pt x="1784" y="7160"/>
                  <a:pt x="128" y="9135"/>
                  <a:pt x="22" y="11577"/>
                </a:cubicBezTo>
                <a:cubicBezTo>
                  <a:pt x="18" y="11654"/>
                  <a:pt x="0" y="11770"/>
                  <a:pt x="0" y="21564"/>
                </a:cubicBezTo>
                <a:lnTo>
                  <a:pt x="919" y="21564"/>
                </a:lnTo>
                <a:cubicBezTo>
                  <a:pt x="919" y="21564"/>
                  <a:pt x="919" y="21564"/>
                  <a:pt x="919" y="21564"/>
                </a:cubicBezTo>
                <a:lnTo>
                  <a:pt x="919" y="21047"/>
                </a:lnTo>
                <a:cubicBezTo>
                  <a:pt x="919" y="21023"/>
                  <a:pt x="936" y="21004"/>
                  <a:pt x="957" y="21004"/>
                </a:cubicBezTo>
                <a:cubicBezTo>
                  <a:pt x="978" y="21004"/>
                  <a:pt x="995" y="21023"/>
                  <a:pt x="995" y="21047"/>
                </a:cubicBezTo>
                <a:lnTo>
                  <a:pt x="995" y="21564"/>
                </a:lnTo>
                <a:cubicBezTo>
                  <a:pt x="995" y="21564"/>
                  <a:pt x="995" y="21564"/>
                  <a:pt x="995" y="21564"/>
                </a:cubicBezTo>
                <a:lnTo>
                  <a:pt x="1974" y="21564"/>
                </a:lnTo>
                <a:cubicBezTo>
                  <a:pt x="1974" y="11769"/>
                  <a:pt x="1977" y="11666"/>
                  <a:pt x="1982" y="11597"/>
                </a:cubicBezTo>
                <a:cubicBezTo>
                  <a:pt x="2054" y="10494"/>
                  <a:pt x="2913" y="9314"/>
                  <a:pt x="4195" y="9446"/>
                </a:cubicBezTo>
                <a:lnTo>
                  <a:pt x="4195" y="9441"/>
                </a:lnTo>
                <a:cubicBezTo>
                  <a:pt x="4624" y="9482"/>
                  <a:pt x="5937" y="9846"/>
                  <a:pt x="6027" y="11705"/>
                </a:cubicBezTo>
                <a:cubicBezTo>
                  <a:pt x="6027" y="11705"/>
                  <a:pt x="5918" y="14371"/>
                  <a:pt x="8058" y="15806"/>
                </a:cubicBezTo>
                <a:cubicBezTo>
                  <a:pt x="9842" y="16992"/>
                  <a:pt x="11493" y="16112"/>
                  <a:pt x="11493" y="16112"/>
                </a:cubicBezTo>
                <a:cubicBezTo>
                  <a:pt x="11493" y="16112"/>
                  <a:pt x="13976" y="15142"/>
                  <a:pt x="14046" y="11760"/>
                </a:cubicBezTo>
                <a:cubicBezTo>
                  <a:pt x="14046" y="9210"/>
                  <a:pt x="12287" y="7141"/>
                  <a:pt x="10074" y="7121"/>
                </a:cubicBezTo>
                <a:cubicBezTo>
                  <a:pt x="10074" y="7121"/>
                  <a:pt x="8215" y="7249"/>
                  <a:pt x="8012" y="4768"/>
                </a:cubicBezTo>
                <a:cubicBezTo>
                  <a:pt x="8085" y="2310"/>
                  <a:pt x="10078" y="2358"/>
                  <a:pt x="10078" y="2358"/>
                </a:cubicBezTo>
                <a:cubicBezTo>
                  <a:pt x="10078" y="2358"/>
                  <a:pt x="12059" y="2406"/>
                  <a:pt x="12094" y="4673"/>
                </a:cubicBezTo>
                <a:cubicBezTo>
                  <a:pt x="12094" y="4673"/>
                  <a:pt x="11946" y="7398"/>
                  <a:pt x="14115" y="8805"/>
                </a:cubicBezTo>
                <a:cubicBezTo>
                  <a:pt x="14817" y="9247"/>
                  <a:pt x="15490" y="9406"/>
                  <a:pt x="16018" y="9430"/>
                </a:cubicBezTo>
                <a:cubicBezTo>
                  <a:pt x="16018" y="9430"/>
                  <a:pt x="16526" y="9426"/>
                  <a:pt x="16774" y="9373"/>
                </a:cubicBezTo>
                <a:cubicBezTo>
                  <a:pt x="17121" y="9305"/>
                  <a:pt x="17365" y="9198"/>
                  <a:pt x="17473" y="9144"/>
                </a:cubicBezTo>
                <a:cubicBezTo>
                  <a:pt x="18997" y="8471"/>
                  <a:pt x="20078" y="6779"/>
                  <a:pt x="20078" y="4796"/>
                </a:cubicBezTo>
                <a:cubicBezTo>
                  <a:pt x="20078" y="4697"/>
                  <a:pt x="20075" y="4599"/>
                  <a:pt x="20070" y="4502"/>
                </a:cubicBezTo>
                <a:lnTo>
                  <a:pt x="21337" y="4502"/>
                </a:lnTo>
                <a:cubicBezTo>
                  <a:pt x="21500" y="4502"/>
                  <a:pt x="21600" y="4288"/>
                  <a:pt x="21509" y="4127"/>
                </a:cubicBezTo>
                <a:close/>
                <a:moveTo>
                  <a:pt x="993" y="20532"/>
                </a:moveTo>
                <a:cubicBezTo>
                  <a:pt x="993" y="20556"/>
                  <a:pt x="976" y="20576"/>
                  <a:pt x="955" y="20576"/>
                </a:cubicBezTo>
                <a:cubicBezTo>
                  <a:pt x="934" y="20576"/>
                  <a:pt x="917" y="20556"/>
                  <a:pt x="917" y="20532"/>
                </a:cubicBezTo>
                <a:lnTo>
                  <a:pt x="917" y="20015"/>
                </a:lnTo>
                <a:cubicBezTo>
                  <a:pt x="917" y="19991"/>
                  <a:pt x="934" y="19971"/>
                  <a:pt x="955" y="19971"/>
                </a:cubicBezTo>
                <a:cubicBezTo>
                  <a:pt x="976" y="19971"/>
                  <a:pt x="993" y="19991"/>
                  <a:pt x="993" y="20015"/>
                </a:cubicBezTo>
                <a:lnTo>
                  <a:pt x="993" y="20532"/>
                </a:lnTo>
                <a:close/>
                <a:moveTo>
                  <a:pt x="993" y="19499"/>
                </a:moveTo>
                <a:cubicBezTo>
                  <a:pt x="993" y="19523"/>
                  <a:pt x="976" y="19542"/>
                  <a:pt x="955" y="19542"/>
                </a:cubicBezTo>
                <a:cubicBezTo>
                  <a:pt x="934" y="19542"/>
                  <a:pt x="917" y="19523"/>
                  <a:pt x="917" y="19499"/>
                </a:cubicBezTo>
                <a:lnTo>
                  <a:pt x="917" y="18982"/>
                </a:lnTo>
                <a:cubicBezTo>
                  <a:pt x="917" y="18958"/>
                  <a:pt x="934" y="18938"/>
                  <a:pt x="955" y="18938"/>
                </a:cubicBezTo>
                <a:cubicBezTo>
                  <a:pt x="976" y="18938"/>
                  <a:pt x="993" y="18958"/>
                  <a:pt x="993" y="18982"/>
                </a:cubicBezTo>
                <a:lnTo>
                  <a:pt x="993" y="19499"/>
                </a:lnTo>
                <a:close/>
                <a:moveTo>
                  <a:pt x="993" y="18465"/>
                </a:moveTo>
                <a:cubicBezTo>
                  <a:pt x="993" y="18489"/>
                  <a:pt x="976" y="18509"/>
                  <a:pt x="955" y="18509"/>
                </a:cubicBezTo>
                <a:cubicBezTo>
                  <a:pt x="934" y="18509"/>
                  <a:pt x="917" y="18489"/>
                  <a:pt x="917" y="18465"/>
                </a:cubicBezTo>
                <a:lnTo>
                  <a:pt x="917" y="17949"/>
                </a:lnTo>
                <a:cubicBezTo>
                  <a:pt x="917" y="17925"/>
                  <a:pt x="934" y="17905"/>
                  <a:pt x="955" y="17905"/>
                </a:cubicBezTo>
                <a:cubicBezTo>
                  <a:pt x="976" y="17905"/>
                  <a:pt x="993" y="17925"/>
                  <a:pt x="993" y="17949"/>
                </a:cubicBezTo>
                <a:lnTo>
                  <a:pt x="993" y="18465"/>
                </a:lnTo>
                <a:close/>
                <a:moveTo>
                  <a:pt x="993" y="17432"/>
                </a:moveTo>
                <a:cubicBezTo>
                  <a:pt x="993" y="17456"/>
                  <a:pt x="976" y="17476"/>
                  <a:pt x="955" y="17476"/>
                </a:cubicBezTo>
                <a:cubicBezTo>
                  <a:pt x="934" y="17476"/>
                  <a:pt x="917" y="17456"/>
                  <a:pt x="917" y="17432"/>
                </a:cubicBezTo>
                <a:lnTo>
                  <a:pt x="917" y="16915"/>
                </a:lnTo>
                <a:cubicBezTo>
                  <a:pt x="917" y="16891"/>
                  <a:pt x="934" y="16872"/>
                  <a:pt x="955" y="16872"/>
                </a:cubicBezTo>
                <a:cubicBezTo>
                  <a:pt x="976" y="16872"/>
                  <a:pt x="993" y="16891"/>
                  <a:pt x="993" y="16915"/>
                </a:cubicBezTo>
                <a:lnTo>
                  <a:pt x="993" y="17432"/>
                </a:lnTo>
                <a:close/>
                <a:moveTo>
                  <a:pt x="993" y="16399"/>
                </a:moveTo>
                <a:cubicBezTo>
                  <a:pt x="993" y="16423"/>
                  <a:pt x="976" y="16443"/>
                  <a:pt x="955" y="16443"/>
                </a:cubicBezTo>
                <a:cubicBezTo>
                  <a:pt x="934" y="16443"/>
                  <a:pt x="917" y="16423"/>
                  <a:pt x="917" y="16399"/>
                </a:cubicBezTo>
                <a:lnTo>
                  <a:pt x="917" y="15882"/>
                </a:lnTo>
                <a:cubicBezTo>
                  <a:pt x="917" y="15858"/>
                  <a:pt x="934" y="15838"/>
                  <a:pt x="955" y="15838"/>
                </a:cubicBezTo>
                <a:cubicBezTo>
                  <a:pt x="976" y="15838"/>
                  <a:pt x="993" y="15858"/>
                  <a:pt x="993" y="15882"/>
                </a:cubicBezTo>
                <a:lnTo>
                  <a:pt x="993" y="16399"/>
                </a:lnTo>
                <a:close/>
                <a:moveTo>
                  <a:pt x="993" y="15366"/>
                </a:moveTo>
                <a:cubicBezTo>
                  <a:pt x="993" y="15390"/>
                  <a:pt x="976" y="15409"/>
                  <a:pt x="955" y="15409"/>
                </a:cubicBezTo>
                <a:cubicBezTo>
                  <a:pt x="934" y="15409"/>
                  <a:pt x="917" y="15390"/>
                  <a:pt x="917" y="15366"/>
                </a:cubicBezTo>
                <a:lnTo>
                  <a:pt x="917" y="14849"/>
                </a:lnTo>
                <a:cubicBezTo>
                  <a:pt x="917" y="14825"/>
                  <a:pt x="934" y="14805"/>
                  <a:pt x="955" y="14805"/>
                </a:cubicBezTo>
                <a:cubicBezTo>
                  <a:pt x="976" y="14805"/>
                  <a:pt x="993" y="14825"/>
                  <a:pt x="993" y="14849"/>
                </a:cubicBezTo>
                <a:lnTo>
                  <a:pt x="993" y="15366"/>
                </a:lnTo>
                <a:close/>
                <a:moveTo>
                  <a:pt x="993" y="14332"/>
                </a:moveTo>
                <a:cubicBezTo>
                  <a:pt x="993" y="14356"/>
                  <a:pt x="976" y="14376"/>
                  <a:pt x="955" y="14376"/>
                </a:cubicBezTo>
                <a:cubicBezTo>
                  <a:pt x="934" y="14376"/>
                  <a:pt x="917" y="14356"/>
                  <a:pt x="917" y="14332"/>
                </a:cubicBezTo>
                <a:lnTo>
                  <a:pt x="917" y="13816"/>
                </a:lnTo>
                <a:cubicBezTo>
                  <a:pt x="917" y="13792"/>
                  <a:pt x="934" y="13772"/>
                  <a:pt x="955" y="13772"/>
                </a:cubicBezTo>
                <a:cubicBezTo>
                  <a:pt x="976" y="13772"/>
                  <a:pt x="993" y="13792"/>
                  <a:pt x="993" y="13816"/>
                </a:cubicBezTo>
                <a:lnTo>
                  <a:pt x="993" y="14332"/>
                </a:lnTo>
                <a:close/>
                <a:moveTo>
                  <a:pt x="993" y="13299"/>
                </a:moveTo>
                <a:cubicBezTo>
                  <a:pt x="993" y="13323"/>
                  <a:pt x="976" y="13343"/>
                  <a:pt x="955" y="13343"/>
                </a:cubicBezTo>
                <a:cubicBezTo>
                  <a:pt x="934" y="13343"/>
                  <a:pt x="917" y="13323"/>
                  <a:pt x="917" y="13299"/>
                </a:cubicBezTo>
                <a:lnTo>
                  <a:pt x="917" y="12782"/>
                </a:lnTo>
                <a:cubicBezTo>
                  <a:pt x="917" y="12758"/>
                  <a:pt x="934" y="12739"/>
                  <a:pt x="955" y="12739"/>
                </a:cubicBezTo>
                <a:cubicBezTo>
                  <a:pt x="976" y="12739"/>
                  <a:pt x="993" y="12758"/>
                  <a:pt x="993" y="12782"/>
                </a:cubicBezTo>
                <a:lnTo>
                  <a:pt x="993" y="13299"/>
                </a:lnTo>
                <a:close/>
                <a:moveTo>
                  <a:pt x="993" y="12266"/>
                </a:moveTo>
                <a:cubicBezTo>
                  <a:pt x="993" y="12290"/>
                  <a:pt x="976" y="12310"/>
                  <a:pt x="955" y="12310"/>
                </a:cubicBezTo>
                <a:cubicBezTo>
                  <a:pt x="934" y="12310"/>
                  <a:pt x="917" y="12290"/>
                  <a:pt x="917" y="12266"/>
                </a:cubicBezTo>
                <a:lnTo>
                  <a:pt x="917" y="11912"/>
                </a:lnTo>
                <a:cubicBezTo>
                  <a:pt x="917" y="11895"/>
                  <a:pt x="917" y="11837"/>
                  <a:pt x="923" y="11745"/>
                </a:cubicBezTo>
                <a:cubicBezTo>
                  <a:pt x="924" y="11721"/>
                  <a:pt x="943" y="11704"/>
                  <a:pt x="963" y="11704"/>
                </a:cubicBezTo>
                <a:cubicBezTo>
                  <a:pt x="983" y="11705"/>
                  <a:pt x="999" y="11726"/>
                  <a:pt x="998" y="11750"/>
                </a:cubicBezTo>
                <a:cubicBezTo>
                  <a:pt x="993" y="11839"/>
                  <a:pt x="992" y="11895"/>
                  <a:pt x="992" y="11909"/>
                </a:cubicBezTo>
                <a:lnTo>
                  <a:pt x="993" y="12266"/>
                </a:lnTo>
                <a:close/>
                <a:moveTo>
                  <a:pt x="1162" y="10745"/>
                </a:moveTo>
                <a:cubicBezTo>
                  <a:pt x="1119" y="10905"/>
                  <a:pt x="1083" y="11073"/>
                  <a:pt x="1055" y="11242"/>
                </a:cubicBezTo>
                <a:cubicBezTo>
                  <a:pt x="1051" y="11263"/>
                  <a:pt x="1036" y="11277"/>
                  <a:pt x="1018" y="11277"/>
                </a:cubicBezTo>
                <a:cubicBezTo>
                  <a:pt x="1017" y="11277"/>
                  <a:pt x="1014" y="11277"/>
                  <a:pt x="1012" y="11276"/>
                </a:cubicBezTo>
                <a:cubicBezTo>
                  <a:pt x="992" y="11272"/>
                  <a:pt x="978" y="11249"/>
                  <a:pt x="982" y="11226"/>
                </a:cubicBezTo>
                <a:cubicBezTo>
                  <a:pt x="1010" y="11053"/>
                  <a:pt x="1047" y="10882"/>
                  <a:pt x="1090" y="10719"/>
                </a:cubicBezTo>
                <a:cubicBezTo>
                  <a:pt x="1096" y="10696"/>
                  <a:pt x="1118" y="10683"/>
                  <a:pt x="1137" y="10691"/>
                </a:cubicBezTo>
                <a:cubicBezTo>
                  <a:pt x="1156" y="10698"/>
                  <a:pt x="1168" y="10722"/>
                  <a:pt x="1162" y="10745"/>
                </a:cubicBezTo>
                <a:close/>
                <a:moveTo>
                  <a:pt x="1532" y="9822"/>
                </a:moveTo>
                <a:cubicBezTo>
                  <a:pt x="1454" y="9961"/>
                  <a:pt x="1382" y="10111"/>
                  <a:pt x="1320" y="10268"/>
                </a:cubicBezTo>
                <a:cubicBezTo>
                  <a:pt x="1313" y="10283"/>
                  <a:pt x="1300" y="10293"/>
                  <a:pt x="1286" y="10293"/>
                </a:cubicBezTo>
                <a:cubicBezTo>
                  <a:pt x="1280" y="10293"/>
                  <a:pt x="1275" y="10292"/>
                  <a:pt x="1270" y="10289"/>
                </a:cubicBezTo>
                <a:cubicBezTo>
                  <a:pt x="1251" y="10279"/>
                  <a:pt x="1242" y="10253"/>
                  <a:pt x="1252" y="10232"/>
                </a:cubicBezTo>
                <a:cubicBezTo>
                  <a:pt x="1316" y="10070"/>
                  <a:pt x="1390" y="9917"/>
                  <a:pt x="1470" y="9775"/>
                </a:cubicBezTo>
                <a:cubicBezTo>
                  <a:pt x="1481" y="9755"/>
                  <a:pt x="1505" y="9749"/>
                  <a:pt x="1522" y="9762"/>
                </a:cubicBezTo>
                <a:cubicBezTo>
                  <a:pt x="1539" y="9775"/>
                  <a:pt x="1544" y="9801"/>
                  <a:pt x="1532" y="9822"/>
                </a:cubicBezTo>
                <a:close/>
                <a:moveTo>
                  <a:pt x="2128" y="9079"/>
                </a:moveTo>
                <a:cubicBezTo>
                  <a:pt x="2011" y="9180"/>
                  <a:pt x="1902" y="9295"/>
                  <a:pt x="1803" y="9420"/>
                </a:cubicBezTo>
                <a:cubicBezTo>
                  <a:pt x="1795" y="9429"/>
                  <a:pt x="1786" y="9434"/>
                  <a:pt x="1775" y="9434"/>
                </a:cubicBezTo>
                <a:cubicBezTo>
                  <a:pt x="1766" y="9434"/>
                  <a:pt x="1757" y="9431"/>
                  <a:pt x="1750" y="9422"/>
                </a:cubicBezTo>
                <a:cubicBezTo>
                  <a:pt x="1735" y="9406"/>
                  <a:pt x="1734" y="9378"/>
                  <a:pt x="1748" y="9361"/>
                </a:cubicBezTo>
                <a:cubicBezTo>
                  <a:pt x="1851" y="9233"/>
                  <a:pt x="1963" y="9115"/>
                  <a:pt x="2083" y="9011"/>
                </a:cubicBezTo>
                <a:cubicBezTo>
                  <a:pt x="2100" y="8996"/>
                  <a:pt x="2123" y="9000"/>
                  <a:pt x="2135" y="9019"/>
                </a:cubicBezTo>
                <a:cubicBezTo>
                  <a:pt x="2147" y="9039"/>
                  <a:pt x="2144" y="9065"/>
                  <a:pt x="2128" y="9079"/>
                </a:cubicBezTo>
                <a:close/>
                <a:moveTo>
                  <a:pt x="2906" y="8621"/>
                </a:moveTo>
                <a:cubicBezTo>
                  <a:pt x="2764" y="8672"/>
                  <a:pt x="2627" y="8737"/>
                  <a:pt x="2500" y="8812"/>
                </a:cubicBezTo>
                <a:cubicBezTo>
                  <a:pt x="2494" y="8816"/>
                  <a:pt x="2488" y="8817"/>
                  <a:pt x="2483" y="8817"/>
                </a:cubicBezTo>
                <a:cubicBezTo>
                  <a:pt x="2469" y="8817"/>
                  <a:pt x="2456" y="8808"/>
                  <a:pt x="2450" y="8793"/>
                </a:cubicBezTo>
                <a:cubicBezTo>
                  <a:pt x="2440" y="8772"/>
                  <a:pt x="2448" y="8746"/>
                  <a:pt x="2466" y="8735"/>
                </a:cubicBezTo>
                <a:cubicBezTo>
                  <a:pt x="2597" y="8658"/>
                  <a:pt x="2738" y="8591"/>
                  <a:pt x="2883" y="8539"/>
                </a:cubicBezTo>
                <a:cubicBezTo>
                  <a:pt x="2903" y="8531"/>
                  <a:pt x="2924" y="8544"/>
                  <a:pt x="2931" y="8567"/>
                </a:cubicBezTo>
                <a:cubicBezTo>
                  <a:pt x="2936" y="8590"/>
                  <a:pt x="2925" y="8614"/>
                  <a:pt x="2906" y="8621"/>
                </a:cubicBezTo>
                <a:close/>
                <a:moveTo>
                  <a:pt x="3770" y="8449"/>
                </a:moveTo>
                <a:cubicBezTo>
                  <a:pt x="3619" y="8458"/>
                  <a:pt x="3472" y="8475"/>
                  <a:pt x="3333" y="8503"/>
                </a:cubicBezTo>
                <a:cubicBezTo>
                  <a:pt x="3331" y="8503"/>
                  <a:pt x="3329" y="8504"/>
                  <a:pt x="3326" y="8504"/>
                </a:cubicBezTo>
                <a:cubicBezTo>
                  <a:pt x="3308" y="8504"/>
                  <a:pt x="3292" y="8488"/>
                  <a:pt x="3289" y="8468"/>
                </a:cubicBezTo>
                <a:cubicBezTo>
                  <a:pt x="3286" y="8444"/>
                  <a:pt x="3300" y="8422"/>
                  <a:pt x="3320" y="8417"/>
                </a:cubicBezTo>
                <a:cubicBezTo>
                  <a:pt x="3462" y="8390"/>
                  <a:pt x="3613" y="8371"/>
                  <a:pt x="3767" y="8363"/>
                </a:cubicBezTo>
                <a:cubicBezTo>
                  <a:pt x="3786" y="8360"/>
                  <a:pt x="3804" y="8380"/>
                  <a:pt x="3805" y="8404"/>
                </a:cubicBezTo>
                <a:cubicBezTo>
                  <a:pt x="3807" y="8428"/>
                  <a:pt x="3791" y="8448"/>
                  <a:pt x="3770" y="8449"/>
                </a:cubicBezTo>
                <a:close/>
                <a:moveTo>
                  <a:pt x="4656" y="8512"/>
                </a:moveTo>
                <a:cubicBezTo>
                  <a:pt x="4654" y="8512"/>
                  <a:pt x="4651" y="8512"/>
                  <a:pt x="4649" y="8511"/>
                </a:cubicBezTo>
                <a:cubicBezTo>
                  <a:pt x="4509" y="8481"/>
                  <a:pt x="4362" y="8460"/>
                  <a:pt x="4212" y="8450"/>
                </a:cubicBezTo>
                <a:cubicBezTo>
                  <a:pt x="4192" y="8449"/>
                  <a:pt x="4177" y="8428"/>
                  <a:pt x="4178" y="8404"/>
                </a:cubicBezTo>
                <a:cubicBezTo>
                  <a:pt x="4178" y="8380"/>
                  <a:pt x="4196" y="8363"/>
                  <a:pt x="4217" y="8364"/>
                </a:cubicBezTo>
                <a:cubicBezTo>
                  <a:pt x="4370" y="8373"/>
                  <a:pt x="4520" y="8394"/>
                  <a:pt x="4663" y="8426"/>
                </a:cubicBezTo>
                <a:cubicBezTo>
                  <a:pt x="4683" y="8430"/>
                  <a:pt x="4697" y="8453"/>
                  <a:pt x="4693" y="8476"/>
                </a:cubicBezTo>
                <a:cubicBezTo>
                  <a:pt x="4689" y="8498"/>
                  <a:pt x="4674" y="8512"/>
                  <a:pt x="4656" y="8512"/>
                </a:cubicBezTo>
                <a:close/>
                <a:moveTo>
                  <a:pt x="5525" y="8830"/>
                </a:moveTo>
                <a:cubicBezTo>
                  <a:pt x="5518" y="8844"/>
                  <a:pt x="5505" y="8853"/>
                  <a:pt x="5492" y="8853"/>
                </a:cubicBezTo>
                <a:cubicBezTo>
                  <a:pt x="5486" y="8853"/>
                  <a:pt x="5479" y="8851"/>
                  <a:pt x="5474" y="8847"/>
                </a:cubicBezTo>
                <a:cubicBezTo>
                  <a:pt x="5347" y="8768"/>
                  <a:pt x="5212" y="8699"/>
                  <a:pt x="5072" y="8642"/>
                </a:cubicBezTo>
                <a:cubicBezTo>
                  <a:pt x="5052" y="8634"/>
                  <a:pt x="5042" y="8609"/>
                  <a:pt x="5050" y="8587"/>
                </a:cubicBezTo>
                <a:cubicBezTo>
                  <a:pt x="5056" y="8564"/>
                  <a:pt x="5078" y="8552"/>
                  <a:pt x="5097" y="8561"/>
                </a:cubicBezTo>
                <a:cubicBezTo>
                  <a:pt x="5240" y="8619"/>
                  <a:pt x="5378" y="8690"/>
                  <a:pt x="5510" y="8772"/>
                </a:cubicBezTo>
                <a:cubicBezTo>
                  <a:pt x="5528" y="8783"/>
                  <a:pt x="5535" y="8809"/>
                  <a:pt x="5525" y="8830"/>
                </a:cubicBezTo>
                <a:close/>
                <a:moveTo>
                  <a:pt x="6214" y="9477"/>
                </a:moveTo>
                <a:cubicBezTo>
                  <a:pt x="6207" y="9484"/>
                  <a:pt x="6198" y="9488"/>
                  <a:pt x="6189" y="9488"/>
                </a:cubicBezTo>
                <a:cubicBezTo>
                  <a:pt x="6178" y="9488"/>
                  <a:pt x="6169" y="9483"/>
                  <a:pt x="6161" y="9474"/>
                </a:cubicBezTo>
                <a:cubicBezTo>
                  <a:pt x="6061" y="9347"/>
                  <a:pt x="5954" y="9231"/>
                  <a:pt x="5840" y="9127"/>
                </a:cubicBezTo>
                <a:cubicBezTo>
                  <a:pt x="5824" y="9111"/>
                  <a:pt x="5821" y="9085"/>
                  <a:pt x="5834" y="9065"/>
                </a:cubicBezTo>
                <a:cubicBezTo>
                  <a:pt x="5847" y="9047"/>
                  <a:pt x="5870" y="9043"/>
                  <a:pt x="5887" y="9058"/>
                </a:cubicBezTo>
                <a:cubicBezTo>
                  <a:pt x="6003" y="9164"/>
                  <a:pt x="6114" y="9284"/>
                  <a:pt x="6216" y="9414"/>
                </a:cubicBezTo>
                <a:cubicBezTo>
                  <a:pt x="6230" y="9433"/>
                  <a:pt x="6229" y="9460"/>
                  <a:pt x="6214" y="9477"/>
                </a:cubicBezTo>
                <a:close/>
                <a:moveTo>
                  <a:pt x="6707" y="10335"/>
                </a:moveTo>
                <a:cubicBezTo>
                  <a:pt x="6701" y="10338"/>
                  <a:pt x="6695" y="10339"/>
                  <a:pt x="6690" y="10339"/>
                </a:cubicBezTo>
                <a:cubicBezTo>
                  <a:pt x="6676" y="10339"/>
                  <a:pt x="6663" y="10331"/>
                  <a:pt x="6656" y="10315"/>
                </a:cubicBezTo>
                <a:cubicBezTo>
                  <a:pt x="6588" y="10160"/>
                  <a:pt x="6514" y="10011"/>
                  <a:pt x="6434" y="9874"/>
                </a:cubicBezTo>
                <a:cubicBezTo>
                  <a:pt x="6422" y="9854"/>
                  <a:pt x="6427" y="9827"/>
                  <a:pt x="6444" y="9814"/>
                </a:cubicBezTo>
                <a:cubicBezTo>
                  <a:pt x="6461" y="9801"/>
                  <a:pt x="6485" y="9806"/>
                  <a:pt x="6496" y="9826"/>
                </a:cubicBezTo>
                <a:cubicBezTo>
                  <a:pt x="6578" y="9966"/>
                  <a:pt x="6655" y="10117"/>
                  <a:pt x="6724" y="10276"/>
                </a:cubicBezTo>
                <a:cubicBezTo>
                  <a:pt x="6733" y="10298"/>
                  <a:pt x="6725" y="10324"/>
                  <a:pt x="6707" y="10335"/>
                </a:cubicBezTo>
                <a:close/>
                <a:moveTo>
                  <a:pt x="7014" y="11304"/>
                </a:moveTo>
                <a:cubicBezTo>
                  <a:pt x="7011" y="11305"/>
                  <a:pt x="7007" y="11305"/>
                  <a:pt x="7004" y="11305"/>
                </a:cubicBezTo>
                <a:cubicBezTo>
                  <a:pt x="6988" y="11305"/>
                  <a:pt x="6973" y="11292"/>
                  <a:pt x="6968" y="11273"/>
                </a:cubicBezTo>
                <a:cubicBezTo>
                  <a:pt x="6929" y="11106"/>
                  <a:pt x="6884" y="10941"/>
                  <a:pt x="6833" y="10785"/>
                </a:cubicBezTo>
                <a:cubicBezTo>
                  <a:pt x="6826" y="10763"/>
                  <a:pt x="6836" y="10738"/>
                  <a:pt x="6855" y="10729"/>
                </a:cubicBezTo>
                <a:cubicBezTo>
                  <a:pt x="6874" y="10720"/>
                  <a:pt x="6895" y="10732"/>
                  <a:pt x="6903" y="10754"/>
                </a:cubicBezTo>
                <a:cubicBezTo>
                  <a:pt x="6954" y="10913"/>
                  <a:pt x="7000" y="11080"/>
                  <a:pt x="7040" y="11251"/>
                </a:cubicBezTo>
                <a:cubicBezTo>
                  <a:pt x="7046" y="11274"/>
                  <a:pt x="7034" y="11298"/>
                  <a:pt x="7014" y="11304"/>
                </a:cubicBezTo>
                <a:close/>
                <a:moveTo>
                  <a:pt x="7167" y="12323"/>
                </a:moveTo>
                <a:cubicBezTo>
                  <a:pt x="7165" y="12323"/>
                  <a:pt x="7163" y="12323"/>
                  <a:pt x="7161" y="12323"/>
                </a:cubicBezTo>
                <a:cubicBezTo>
                  <a:pt x="7143" y="12323"/>
                  <a:pt x="7127" y="12307"/>
                  <a:pt x="7124" y="12285"/>
                </a:cubicBezTo>
                <a:cubicBezTo>
                  <a:pt x="7117" y="12230"/>
                  <a:pt x="7111" y="12174"/>
                  <a:pt x="7105" y="12118"/>
                </a:cubicBezTo>
                <a:cubicBezTo>
                  <a:pt x="7095" y="12006"/>
                  <a:pt x="7081" y="11891"/>
                  <a:pt x="7063" y="11773"/>
                </a:cubicBezTo>
                <a:cubicBezTo>
                  <a:pt x="7059" y="11749"/>
                  <a:pt x="7073" y="11727"/>
                  <a:pt x="7093" y="11723"/>
                </a:cubicBezTo>
                <a:cubicBezTo>
                  <a:pt x="7114" y="11718"/>
                  <a:pt x="7133" y="11735"/>
                  <a:pt x="7136" y="11758"/>
                </a:cubicBezTo>
                <a:cubicBezTo>
                  <a:pt x="7154" y="11877"/>
                  <a:pt x="7169" y="11995"/>
                  <a:pt x="7179" y="12108"/>
                </a:cubicBezTo>
                <a:cubicBezTo>
                  <a:pt x="7184" y="12163"/>
                  <a:pt x="7190" y="12218"/>
                  <a:pt x="7197" y="12271"/>
                </a:cubicBezTo>
                <a:cubicBezTo>
                  <a:pt x="7202" y="12296"/>
                  <a:pt x="7187" y="12319"/>
                  <a:pt x="7167" y="12323"/>
                </a:cubicBezTo>
                <a:close/>
                <a:moveTo>
                  <a:pt x="7442" y="13302"/>
                </a:moveTo>
                <a:cubicBezTo>
                  <a:pt x="7438" y="13306"/>
                  <a:pt x="7432" y="13307"/>
                  <a:pt x="7426" y="13307"/>
                </a:cubicBezTo>
                <a:cubicBezTo>
                  <a:pt x="7412" y="13307"/>
                  <a:pt x="7399" y="13298"/>
                  <a:pt x="7392" y="13281"/>
                </a:cubicBezTo>
                <a:cubicBezTo>
                  <a:pt x="7340" y="13150"/>
                  <a:pt x="7291" y="13013"/>
                  <a:pt x="7249" y="12875"/>
                </a:cubicBezTo>
                <a:cubicBezTo>
                  <a:pt x="7241" y="12849"/>
                  <a:pt x="7233" y="12823"/>
                  <a:pt x="7226" y="12797"/>
                </a:cubicBezTo>
                <a:cubicBezTo>
                  <a:pt x="7220" y="12774"/>
                  <a:pt x="7231" y="12750"/>
                  <a:pt x="7251" y="12742"/>
                </a:cubicBezTo>
                <a:cubicBezTo>
                  <a:pt x="7271" y="12734"/>
                  <a:pt x="7291" y="12747"/>
                  <a:pt x="7298" y="12770"/>
                </a:cubicBezTo>
                <a:cubicBezTo>
                  <a:pt x="7305" y="12795"/>
                  <a:pt x="7312" y="12822"/>
                  <a:pt x="7321" y="12847"/>
                </a:cubicBezTo>
                <a:cubicBezTo>
                  <a:pt x="7362" y="12983"/>
                  <a:pt x="7409" y="13116"/>
                  <a:pt x="7461" y="13245"/>
                </a:cubicBezTo>
                <a:cubicBezTo>
                  <a:pt x="7469" y="13266"/>
                  <a:pt x="7460" y="13292"/>
                  <a:pt x="7442" y="13302"/>
                </a:cubicBezTo>
                <a:close/>
                <a:moveTo>
                  <a:pt x="7927" y="14166"/>
                </a:moveTo>
                <a:cubicBezTo>
                  <a:pt x="7921" y="14172"/>
                  <a:pt x="7911" y="14176"/>
                  <a:pt x="7903" y="14176"/>
                </a:cubicBezTo>
                <a:cubicBezTo>
                  <a:pt x="7892" y="14176"/>
                  <a:pt x="7882" y="14170"/>
                  <a:pt x="7874" y="14160"/>
                </a:cubicBezTo>
                <a:cubicBezTo>
                  <a:pt x="7779" y="14030"/>
                  <a:pt x="7690" y="13889"/>
                  <a:pt x="7608" y="13739"/>
                </a:cubicBezTo>
                <a:cubicBezTo>
                  <a:pt x="7596" y="13719"/>
                  <a:pt x="7602" y="13692"/>
                  <a:pt x="7619" y="13679"/>
                </a:cubicBezTo>
                <a:cubicBezTo>
                  <a:pt x="7636" y="13666"/>
                  <a:pt x="7660" y="13672"/>
                  <a:pt x="7671" y="13692"/>
                </a:cubicBezTo>
                <a:cubicBezTo>
                  <a:pt x="7750" y="13839"/>
                  <a:pt x="7838" y="13977"/>
                  <a:pt x="7931" y="14103"/>
                </a:cubicBezTo>
                <a:cubicBezTo>
                  <a:pt x="7944" y="14123"/>
                  <a:pt x="7942" y="14151"/>
                  <a:pt x="7927" y="14166"/>
                </a:cubicBezTo>
                <a:close/>
                <a:moveTo>
                  <a:pt x="8608" y="14826"/>
                </a:moveTo>
                <a:cubicBezTo>
                  <a:pt x="8602" y="14839"/>
                  <a:pt x="8588" y="14847"/>
                  <a:pt x="8576" y="14847"/>
                </a:cubicBezTo>
                <a:cubicBezTo>
                  <a:pt x="8570" y="14847"/>
                  <a:pt x="8563" y="14845"/>
                  <a:pt x="8557" y="14840"/>
                </a:cubicBezTo>
                <a:cubicBezTo>
                  <a:pt x="8430" y="14750"/>
                  <a:pt x="8306" y="14647"/>
                  <a:pt x="8192" y="14533"/>
                </a:cubicBezTo>
                <a:cubicBezTo>
                  <a:pt x="8176" y="14517"/>
                  <a:pt x="8175" y="14490"/>
                  <a:pt x="8188" y="14471"/>
                </a:cubicBezTo>
                <a:cubicBezTo>
                  <a:pt x="8201" y="14453"/>
                  <a:pt x="8225" y="14452"/>
                  <a:pt x="8241" y="14467"/>
                </a:cubicBezTo>
                <a:cubicBezTo>
                  <a:pt x="8352" y="14579"/>
                  <a:pt x="8471" y="14678"/>
                  <a:pt x="8596" y="14766"/>
                </a:cubicBezTo>
                <a:cubicBezTo>
                  <a:pt x="8613" y="14779"/>
                  <a:pt x="8619" y="14805"/>
                  <a:pt x="8608" y="14826"/>
                </a:cubicBezTo>
                <a:close/>
                <a:moveTo>
                  <a:pt x="9438" y="15189"/>
                </a:moveTo>
                <a:cubicBezTo>
                  <a:pt x="9434" y="15210"/>
                  <a:pt x="9419" y="15223"/>
                  <a:pt x="9401" y="15223"/>
                </a:cubicBezTo>
                <a:cubicBezTo>
                  <a:pt x="9398" y="15223"/>
                  <a:pt x="9395" y="15223"/>
                  <a:pt x="9393" y="15222"/>
                </a:cubicBezTo>
                <a:cubicBezTo>
                  <a:pt x="9244" y="15185"/>
                  <a:pt x="9100" y="15133"/>
                  <a:pt x="8962" y="15071"/>
                </a:cubicBezTo>
                <a:cubicBezTo>
                  <a:pt x="8943" y="15062"/>
                  <a:pt x="8933" y="15037"/>
                  <a:pt x="8941" y="15015"/>
                </a:cubicBezTo>
                <a:cubicBezTo>
                  <a:pt x="8948" y="14993"/>
                  <a:pt x="8970" y="14982"/>
                  <a:pt x="8989" y="14991"/>
                </a:cubicBezTo>
                <a:cubicBezTo>
                  <a:pt x="9123" y="15052"/>
                  <a:pt x="9264" y="15102"/>
                  <a:pt x="9409" y="15138"/>
                </a:cubicBezTo>
                <a:cubicBezTo>
                  <a:pt x="9429" y="15142"/>
                  <a:pt x="9442" y="15165"/>
                  <a:pt x="9438" y="15189"/>
                </a:cubicBezTo>
                <a:close/>
                <a:moveTo>
                  <a:pt x="10289" y="15303"/>
                </a:moveTo>
                <a:cubicBezTo>
                  <a:pt x="10228" y="15306"/>
                  <a:pt x="10167" y="15306"/>
                  <a:pt x="10105" y="15308"/>
                </a:cubicBezTo>
                <a:cubicBezTo>
                  <a:pt x="10015" y="15308"/>
                  <a:pt x="9926" y="15304"/>
                  <a:pt x="9839" y="15297"/>
                </a:cubicBezTo>
                <a:cubicBezTo>
                  <a:pt x="9818" y="15294"/>
                  <a:pt x="9803" y="15274"/>
                  <a:pt x="9804" y="15251"/>
                </a:cubicBezTo>
                <a:cubicBezTo>
                  <a:pt x="9806" y="15227"/>
                  <a:pt x="9824" y="15209"/>
                  <a:pt x="9844" y="15210"/>
                </a:cubicBezTo>
                <a:cubicBezTo>
                  <a:pt x="9929" y="15218"/>
                  <a:pt x="10017" y="15221"/>
                  <a:pt x="10104" y="15221"/>
                </a:cubicBezTo>
                <a:cubicBezTo>
                  <a:pt x="10105" y="15221"/>
                  <a:pt x="10105" y="15221"/>
                  <a:pt x="10106" y="15221"/>
                </a:cubicBezTo>
                <a:cubicBezTo>
                  <a:pt x="10167" y="15221"/>
                  <a:pt x="10227" y="15220"/>
                  <a:pt x="10285" y="15217"/>
                </a:cubicBezTo>
                <a:cubicBezTo>
                  <a:pt x="10306" y="15216"/>
                  <a:pt x="10323" y="15234"/>
                  <a:pt x="10324" y="15258"/>
                </a:cubicBezTo>
                <a:cubicBezTo>
                  <a:pt x="10326" y="15281"/>
                  <a:pt x="10310" y="15302"/>
                  <a:pt x="10289" y="15303"/>
                </a:cubicBezTo>
                <a:close/>
                <a:moveTo>
                  <a:pt x="11172" y="15119"/>
                </a:moveTo>
                <a:cubicBezTo>
                  <a:pt x="11034" y="15173"/>
                  <a:pt x="10887" y="15217"/>
                  <a:pt x="10736" y="15247"/>
                </a:cubicBezTo>
                <a:cubicBezTo>
                  <a:pt x="10734" y="15247"/>
                  <a:pt x="10731" y="15248"/>
                  <a:pt x="10729" y="15248"/>
                </a:cubicBezTo>
                <a:cubicBezTo>
                  <a:pt x="10711" y="15248"/>
                  <a:pt x="10695" y="15233"/>
                  <a:pt x="10692" y="15212"/>
                </a:cubicBezTo>
                <a:cubicBezTo>
                  <a:pt x="10689" y="15188"/>
                  <a:pt x="10703" y="15166"/>
                  <a:pt x="10723" y="15162"/>
                </a:cubicBezTo>
                <a:cubicBezTo>
                  <a:pt x="10870" y="15132"/>
                  <a:pt x="11014" y="15091"/>
                  <a:pt x="11149" y="15037"/>
                </a:cubicBezTo>
                <a:cubicBezTo>
                  <a:pt x="11168" y="15029"/>
                  <a:pt x="11189" y="15042"/>
                  <a:pt x="11196" y="15065"/>
                </a:cubicBezTo>
                <a:cubicBezTo>
                  <a:pt x="11202" y="15087"/>
                  <a:pt x="11192" y="15113"/>
                  <a:pt x="11172" y="15119"/>
                </a:cubicBezTo>
                <a:close/>
                <a:moveTo>
                  <a:pt x="11960" y="14618"/>
                </a:moveTo>
                <a:cubicBezTo>
                  <a:pt x="11844" y="14728"/>
                  <a:pt x="11718" y="14827"/>
                  <a:pt x="11586" y="14911"/>
                </a:cubicBezTo>
                <a:cubicBezTo>
                  <a:pt x="11580" y="14915"/>
                  <a:pt x="11574" y="14917"/>
                  <a:pt x="11568" y="14917"/>
                </a:cubicBezTo>
                <a:cubicBezTo>
                  <a:pt x="11555" y="14917"/>
                  <a:pt x="11542" y="14909"/>
                  <a:pt x="11535" y="14894"/>
                </a:cubicBezTo>
                <a:cubicBezTo>
                  <a:pt x="11525" y="14873"/>
                  <a:pt x="11532" y="14847"/>
                  <a:pt x="11550" y="14835"/>
                </a:cubicBezTo>
                <a:cubicBezTo>
                  <a:pt x="11679" y="14754"/>
                  <a:pt x="11800" y="14657"/>
                  <a:pt x="11913" y="14551"/>
                </a:cubicBezTo>
                <a:cubicBezTo>
                  <a:pt x="11929" y="14536"/>
                  <a:pt x="11953" y="14539"/>
                  <a:pt x="11966" y="14557"/>
                </a:cubicBezTo>
                <a:cubicBezTo>
                  <a:pt x="11979" y="14575"/>
                  <a:pt x="11976" y="14603"/>
                  <a:pt x="11960" y="14618"/>
                </a:cubicBezTo>
                <a:close/>
                <a:moveTo>
                  <a:pt x="12542" y="13822"/>
                </a:moveTo>
                <a:cubicBezTo>
                  <a:pt x="12464" y="13975"/>
                  <a:pt x="12377" y="14119"/>
                  <a:pt x="12281" y="14249"/>
                </a:cubicBezTo>
                <a:cubicBezTo>
                  <a:pt x="12274" y="14259"/>
                  <a:pt x="12263" y="14264"/>
                  <a:pt x="12253" y="14264"/>
                </a:cubicBezTo>
                <a:cubicBezTo>
                  <a:pt x="12244" y="14264"/>
                  <a:pt x="12236" y="14261"/>
                  <a:pt x="12229" y="14255"/>
                </a:cubicBezTo>
                <a:cubicBezTo>
                  <a:pt x="12213" y="14239"/>
                  <a:pt x="12211" y="14212"/>
                  <a:pt x="12225" y="14193"/>
                </a:cubicBezTo>
                <a:cubicBezTo>
                  <a:pt x="12317" y="14066"/>
                  <a:pt x="12402" y="13926"/>
                  <a:pt x="12478" y="13777"/>
                </a:cubicBezTo>
                <a:cubicBezTo>
                  <a:pt x="12488" y="13757"/>
                  <a:pt x="12511" y="13750"/>
                  <a:pt x="12529" y="13762"/>
                </a:cubicBezTo>
                <a:cubicBezTo>
                  <a:pt x="12547" y="13775"/>
                  <a:pt x="12552" y="13801"/>
                  <a:pt x="12542" y="13822"/>
                </a:cubicBezTo>
                <a:close/>
                <a:moveTo>
                  <a:pt x="12885" y="12858"/>
                </a:moveTo>
                <a:cubicBezTo>
                  <a:pt x="12845" y="13029"/>
                  <a:pt x="12797" y="13196"/>
                  <a:pt x="12742" y="13353"/>
                </a:cubicBezTo>
                <a:cubicBezTo>
                  <a:pt x="12737" y="13369"/>
                  <a:pt x="12722" y="13380"/>
                  <a:pt x="12707" y="13380"/>
                </a:cubicBezTo>
                <a:cubicBezTo>
                  <a:pt x="12703" y="13380"/>
                  <a:pt x="12698" y="13379"/>
                  <a:pt x="12693" y="13377"/>
                </a:cubicBezTo>
                <a:cubicBezTo>
                  <a:pt x="12674" y="13368"/>
                  <a:pt x="12665" y="13343"/>
                  <a:pt x="12672" y="13320"/>
                </a:cubicBezTo>
                <a:cubicBezTo>
                  <a:pt x="12727" y="13165"/>
                  <a:pt x="12774" y="13002"/>
                  <a:pt x="12812" y="12835"/>
                </a:cubicBezTo>
                <a:cubicBezTo>
                  <a:pt x="12818" y="12812"/>
                  <a:pt x="12839" y="12798"/>
                  <a:pt x="12858" y="12804"/>
                </a:cubicBezTo>
                <a:cubicBezTo>
                  <a:pt x="12878" y="12812"/>
                  <a:pt x="12891" y="12835"/>
                  <a:pt x="12885" y="12858"/>
                </a:cubicBezTo>
                <a:close/>
                <a:moveTo>
                  <a:pt x="13009" y="11848"/>
                </a:moveTo>
                <a:cubicBezTo>
                  <a:pt x="13009" y="11993"/>
                  <a:pt x="12996" y="12171"/>
                  <a:pt x="12976" y="12346"/>
                </a:cubicBezTo>
                <a:cubicBezTo>
                  <a:pt x="12973" y="12368"/>
                  <a:pt x="12957" y="12383"/>
                  <a:pt x="12939" y="12383"/>
                </a:cubicBezTo>
                <a:cubicBezTo>
                  <a:pt x="12937" y="12383"/>
                  <a:pt x="12935" y="12383"/>
                  <a:pt x="12933" y="12383"/>
                </a:cubicBezTo>
                <a:cubicBezTo>
                  <a:pt x="12912" y="12380"/>
                  <a:pt x="12898" y="12358"/>
                  <a:pt x="12901" y="12334"/>
                </a:cubicBezTo>
                <a:cubicBezTo>
                  <a:pt x="12922" y="12162"/>
                  <a:pt x="12934" y="11990"/>
                  <a:pt x="12934" y="11848"/>
                </a:cubicBezTo>
                <a:lnTo>
                  <a:pt x="12934" y="11825"/>
                </a:lnTo>
                <a:lnTo>
                  <a:pt x="13009" y="11824"/>
                </a:lnTo>
                <a:lnTo>
                  <a:pt x="13009" y="11848"/>
                </a:lnTo>
                <a:close/>
                <a:moveTo>
                  <a:pt x="12836" y="10761"/>
                </a:moveTo>
                <a:cubicBezTo>
                  <a:pt x="12856" y="10754"/>
                  <a:pt x="12876" y="10768"/>
                  <a:pt x="12881" y="10791"/>
                </a:cubicBezTo>
                <a:cubicBezTo>
                  <a:pt x="12919" y="10959"/>
                  <a:pt x="12950" y="11131"/>
                  <a:pt x="12971" y="11303"/>
                </a:cubicBezTo>
                <a:cubicBezTo>
                  <a:pt x="12974" y="11327"/>
                  <a:pt x="12960" y="11348"/>
                  <a:pt x="12940" y="11352"/>
                </a:cubicBezTo>
                <a:cubicBezTo>
                  <a:pt x="12938" y="11352"/>
                  <a:pt x="12936" y="11352"/>
                  <a:pt x="12934" y="11352"/>
                </a:cubicBezTo>
                <a:cubicBezTo>
                  <a:pt x="12916" y="11352"/>
                  <a:pt x="12900" y="11336"/>
                  <a:pt x="12897" y="11315"/>
                </a:cubicBezTo>
                <a:cubicBezTo>
                  <a:pt x="12876" y="11145"/>
                  <a:pt x="12846" y="10976"/>
                  <a:pt x="12808" y="10813"/>
                </a:cubicBezTo>
                <a:cubicBezTo>
                  <a:pt x="12804" y="10790"/>
                  <a:pt x="12816" y="10766"/>
                  <a:pt x="12836" y="10761"/>
                </a:cubicBezTo>
                <a:close/>
                <a:moveTo>
                  <a:pt x="12490" y="9811"/>
                </a:moveTo>
                <a:cubicBezTo>
                  <a:pt x="12508" y="9799"/>
                  <a:pt x="12531" y="9805"/>
                  <a:pt x="12541" y="9826"/>
                </a:cubicBezTo>
                <a:cubicBezTo>
                  <a:pt x="12615" y="9973"/>
                  <a:pt x="12682" y="10131"/>
                  <a:pt x="12739" y="10296"/>
                </a:cubicBezTo>
                <a:cubicBezTo>
                  <a:pt x="12747" y="10317"/>
                  <a:pt x="12738" y="10343"/>
                  <a:pt x="12719" y="10352"/>
                </a:cubicBezTo>
                <a:cubicBezTo>
                  <a:pt x="12714" y="10355"/>
                  <a:pt x="12709" y="10356"/>
                  <a:pt x="12705" y="10356"/>
                </a:cubicBezTo>
                <a:cubicBezTo>
                  <a:pt x="12689" y="10356"/>
                  <a:pt x="12676" y="10346"/>
                  <a:pt x="12670" y="10328"/>
                </a:cubicBezTo>
                <a:cubicBezTo>
                  <a:pt x="12614" y="10167"/>
                  <a:pt x="12549" y="10013"/>
                  <a:pt x="12476" y="9870"/>
                </a:cubicBezTo>
                <a:cubicBezTo>
                  <a:pt x="12466" y="9849"/>
                  <a:pt x="12472" y="9823"/>
                  <a:pt x="12490" y="9811"/>
                </a:cubicBezTo>
                <a:close/>
                <a:moveTo>
                  <a:pt x="11916" y="9027"/>
                </a:moveTo>
                <a:cubicBezTo>
                  <a:pt x="11929" y="9008"/>
                  <a:pt x="11953" y="9006"/>
                  <a:pt x="11969" y="9023"/>
                </a:cubicBezTo>
                <a:cubicBezTo>
                  <a:pt x="12082" y="9135"/>
                  <a:pt x="12188" y="9261"/>
                  <a:pt x="12284" y="9397"/>
                </a:cubicBezTo>
                <a:cubicBezTo>
                  <a:pt x="12297" y="9416"/>
                  <a:pt x="12295" y="9443"/>
                  <a:pt x="12279" y="9458"/>
                </a:cubicBezTo>
                <a:cubicBezTo>
                  <a:pt x="12273" y="9465"/>
                  <a:pt x="12264" y="9468"/>
                  <a:pt x="12256" y="9468"/>
                </a:cubicBezTo>
                <a:cubicBezTo>
                  <a:pt x="12245" y="9468"/>
                  <a:pt x="12234" y="9463"/>
                  <a:pt x="12227" y="9453"/>
                </a:cubicBezTo>
                <a:cubicBezTo>
                  <a:pt x="12133" y="9321"/>
                  <a:pt x="12030" y="9199"/>
                  <a:pt x="11919" y="9089"/>
                </a:cubicBezTo>
                <a:cubicBezTo>
                  <a:pt x="11904" y="9073"/>
                  <a:pt x="11902" y="9046"/>
                  <a:pt x="11916" y="9027"/>
                </a:cubicBezTo>
                <a:close/>
                <a:moveTo>
                  <a:pt x="11147" y="8517"/>
                </a:moveTo>
                <a:cubicBezTo>
                  <a:pt x="11154" y="8495"/>
                  <a:pt x="11176" y="8483"/>
                  <a:pt x="11195" y="8492"/>
                </a:cubicBezTo>
                <a:cubicBezTo>
                  <a:pt x="11338" y="8555"/>
                  <a:pt x="11474" y="8632"/>
                  <a:pt x="11601" y="8718"/>
                </a:cubicBezTo>
                <a:cubicBezTo>
                  <a:pt x="11619" y="8730"/>
                  <a:pt x="11625" y="8757"/>
                  <a:pt x="11614" y="8777"/>
                </a:cubicBezTo>
                <a:cubicBezTo>
                  <a:pt x="11608" y="8792"/>
                  <a:pt x="11595" y="8798"/>
                  <a:pt x="11582" y="8798"/>
                </a:cubicBezTo>
                <a:cubicBezTo>
                  <a:pt x="11576" y="8798"/>
                  <a:pt x="11569" y="8796"/>
                  <a:pt x="11563" y="8793"/>
                </a:cubicBezTo>
                <a:cubicBezTo>
                  <a:pt x="11440" y="8708"/>
                  <a:pt x="11306" y="8634"/>
                  <a:pt x="11168" y="8573"/>
                </a:cubicBezTo>
                <a:cubicBezTo>
                  <a:pt x="11150" y="8564"/>
                  <a:pt x="11139" y="8539"/>
                  <a:pt x="11147" y="8517"/>
                </a:cubicBezTo>
                <a:close/>
                <a:moveTo>
                  <a:pt x="10320" y="8259"/>
                </a:moveTo>
                <a:cubicBezTo>
                  <a:pt x="10473" y="8276"/>
                  <a:pt x="10622" y="8303"/>
                  <a:pt x="10764" y="8341"/>
                </a:cubicBezTo>
                <a:cubicBezTo>
                  <a:pt x="10784" y="8346"/>
                  <a:pt x="10797" y="8369"/>
                  <a:pt x="10792" y="8392"/>
                </a:cubicBezTo>
                <a:cubicBezTo>
                  <a:pt x="10789" y="8412"/>
                  <a:pt x="10774" y="8426"/>
                  <a:pt x="10756" y="8426"/>
                </a:cubicBezTo>
                <a:cubicBezTo>
                  <a:pt x="10753" y="8426"/>
                  <a:pt x="10750" y="8426"/>
                  <a:pt x="10747" y="8425"/>
                </a:cubicBezTo>
                <a:cubicBezTo>
                  <a:pt x="10609" y="8389"/>
                  <a:pt x="10463" y="8361"/>
                  <a:pt x="10313" y="8344"/>
                </a:cubicBezTo>
                <a:cubicBezTo>
                  <a:pt x="10292" y="8342"/>
                  <a:pt x="10277" y="8320"/>
                  <a:pt x="10279" y="8297"/>
                </a:cubicBezTo>
                <a:cubicBezTo>
                  <a:pt x="10281" y="8274"/>
                  <a:pt x="10300" y="8257"/>
                  <a:pt x="10320" y="8259"/>
                </a:cubicBezTo>
                <a:close/>
                <a:moveTo>
                  <a:pt x="7015" y="3909"/>
                </a:moveTo>
                <a:cubicBezTo>
                  <a:pt x="7048" y="3731"/>
                  <a:pt x="7093" y="3563"/>
                  <a:pt x="7151" y="3409"/>
                </a:cubicBezTo>
                <a:cubicBezTo>
                  <a:pt x="7159" y="3387"/>
                  <a:pt x="7181" y="3376"/>
                  <a:pt x="7200" y="3386"/>
                </a:cubicBezTo>
                <a:cubicBezTo>
                  <a:pt x="7219" y="3395"/>
                  <a:pt x="7227" y="3421"/>
                  <a:pt x="7220" y="3443"/>
                </a:cubicBezTo>
                <a:cubicBezTo>
                  <a:pt x="7164" y="3592"/>
                  <a:pt x="7120" y="3756"/>
                  <a:pt x="7089" y="3926"/>
                </a:cubicBezTo>
                <a:cubicBezTo>
                  <a:pt x="7085" y="3947"/>
                  <a:pt x="7070" y="3960"/>
                  <a:pt x="7052" y="3960"/>
                </a:cubicBezTo>
                <a:cubicBezTo>
                  <a:pt x="7049" y="3960"/>
                  <a:pt x="7048" y="3960"/>
                  <a:pt x="7045" y="3959"/>
                </a:cubicBezTo>
                <a:cubicBezTo>
                  <a:pt x="7024" y="3956"/>
                  <a:pt x="7011" y="3933"/>
                  <a:pt x="7015" y="3909"/>
                </a:cubicBezTo>
                <a:close/>
                <a:moveTo>
                  <a:pt x="7012" y="4989"/>
                </a:moveTo>
                <a:cubicBezTo>
                  <a:pt x="7011" y="4989"/>
                  <a:pt x="7009" y="4989"/>
                  <a:pt x="7008" y="4989"/>
                </a:cubicBezTo>
                <a:cubicBezTo>
                  <a:pt x="6989" y="4989"/>
                  <a:pt x="6973" y="4973"/>
                  <a:pt x="6971" y="4950"/>
                </a:cubicBezTo>
                <a:cubicBezTo>
                  <a:pt x="6962" y="4829"/>
                  <a:pt x="6956" y="4709"/>
                  <a:pt x="6956" y="4591"/>
                </a:cubicBezTo>
                <a:cubicBezTo>
                  <a:pt x="6956" y="4536"/>
                  <a:pt x="6957" y="4481"/>
                  <a:pt x="6959" y="4428"/>
                </a:cubicBezTo>
                <a:cubicBezTo>
                  <a:pt x="6960" y="4404"/>
                  <a:pt x="6978" y="4385"/>
                  <a:pt x="6998" y="4386"/>
                </a:cubicBezTo>
                <a:cubicBezTo>
                  <a:pt x="7018" y="4387"/>
                  <a:pt x="7034" y="4407"/>
                  <a:pt x="7033" y="4431"/>
                </a:cubicBezTo>
                <a:cubicBezTo>
                  <a:pt x="7032" y="4483"/>
                  <a:pt x="7031" y="4537"/>
                  <a:pt x="7031" y="4591"/>
                </a:cubicBezTo>
                <a:cubicBezTo>
                  <a:pt x="7031" y="4706"/>
                  <a:pt x="7035" y="4824"/>
                  <a:pt x="7045" y="4941"/>
                </a:cubicBezTo>
                <a:cubicBezTo>
                  <a:pt x="7048" y="4966"/>
                  <a:pt x="7032" y="4987"/>
                  <a:pt x="7012" y="4989"/>
                </a:cubicBezTo>
                <a:close/>
                <a:moveTo>
                  <a:pt x="7217" y="5993"/>
                </a:moveTo>
                <a:cubicBezTo>
                  <a:pt x="7213" y="5995"/>
                  <a:pt x="7208" y="5995"/>
                  <a:pt x="7204" y="5995"/>
                </a:cubicBezTo>
                <a:cubicBezTo>
                  <a:pt x="7189" y="5995"/>
                  <a:pt x="7175" y="5984"/>
                  <a:pt x="7169" y="5967"/>
                </a:cubicBezTo>
                <a:cubicBezTo>
                  <a:pt x="7118" y="5803"/>
                  <a:pt x="7076" y="5635"/>
                  <a:pt x="7043" y="5466"/>
                </a:cubicBezTo>
                <a:cubicBezTo>
                  <a:pt x="7038" y="5443"/>
                  <a:pt x="7051" y="5420"/>
                  <a:pt x="7071" y="5415"/>
                </a:cubicBezTo>
                <a:cubicBezTo>
                  <a:pt x="7091" y="5409"/>
                  <a:pt x="7111" y="5425"/>
                  <a:pt x="7116" y="5448"/>
                </a:cubicBezTo>
                <a:cubicBezTo>
                  <a:pt x="7148" y="5613"/>
                  <a:pt x="7189" y="5778"/>
                  <a:pt x="7239" y="5938"/>
                </a:cubicBezTo>
                <a:cubicBezTo>
                  <a:pt x="7246" y="5960"/>
                  <a:pt x="7237" y="5984"/>
                  <a:pt x="7217" y="5993"/>
                </a:cubicBezTo>
                <a:close/>
                <a:moveTo>
                  <a:pt x="7632" y="6905"/>
                </a:moveTo>
                <a:cubicBezTo>
                  <a:pt x="7626" y="6910"/>
                  <a:pt x="7618" y="6912"/>
                  <a:pt x="7612" y="6912"/>
                </a:cubicBezTo>
                <a:cubicBezTo>
                  <a:pt x="7599" y="6912"/>
                  <a:pt x="7588" y="6906"/>
                  <a:pt x="7580" y="6894"/>
                </a:cubicBezTo>
                <a:cubicBezTo>
                  <a:pt x="7496" y="6752"/>
                  <a:pt x="7418" y="6601"/>
                  <a:pt x="7349" y="6446"/>
                </a:cubicBezTo>
                <a:cubicBezTo>
                  <a:pt x="7340" y="6425"/>
                  <a:pt x="7347" y="6399"/>
                  <a:pt x="7365" y="6388"/>
                </a:cubicBezTo>
                <a:cubicBezTo>
                  <a:pt x="7383" y="6377"/>
                  <a:pt x="7406" y="6386"/>
                  <a:pt x="7415" y="6407"/>
                </a:cubicBezTo>
                <a:cubicBezTo>
                  <a:pt x="7483" y="6560"/>
                  <a:pt x="7559" y="6706"/>
                  <a:pt x="7642" y="6844"/>
                </a:cubicBezTo>
                <a:cubicBezTo>
                  <a:pt x="7653" y="6864"/>
                  <a:pt x="7649" y="6890"/>
                  <a:pt x="7632" y="6905"/>
                </a:cubicBezTo>
                <a:close/>
                <a:moveTo>
                  <a:pt x="7698" y="2590"/>
                </a:moveTo>
                <a:cubicBezTo>
                  <a:pt x="7607" y="2717"/>
                  <a:pt x="7518" y="2855"/>
                  <a:pt x="7434" y="3000"/>
                </a:cubicBezTo>
                <a:cubicBezTo>
                  <a:pt x="7426" y="3012"/>
                  <a:pt x="7415" y="3019"/>
                  <a:pt x="7403" y="3019"/>
                </a:cubicBezTo>
                <a:cubicBezTo>
                  <a:pt x="7395" y="3019"/>
                  <a:pt x="7389" y="3017"/>
                  <a:pt x="7382" y="3011"/>
                </a:cubicBezTo>
                <a:cubicBezTo>
                  <a:pt x="7365" y="2998"/>
                  <a:pt x="7360" y="2971"/>
                  <a:pt x="7372" y="2951"/>
                </a:cubicBezTo>
                <a:cubicBezTo>
                  <a:pt x="7458" y="2803"/>
                  <a:pt x="7547" y="2663"/>
                  <a:pt x="7640" y="2534"/>
                </a:cubicBezTo>
                <a:cubicBezTo>
                  <a:pt x="7653" y="2515"/>
                  <a:pt x="7677" y="2513"/>
                  <a:pt x="7693" y="2529"/>
                </a:cubicBezTo>
                <a:cubicBezTo>
                  <a:pt x="7709" y="2544"/>
                  <a:pt x="7711" y="2571"/>
                  <a:pt x="7698" y="2590"/>
                </a:cubicBezTo>
                <a:close/>
                <a:moveTo>
                  <a:pt x="9435" y="8194"/>
                </a:moveTo>
                <a:cubicBezTo>
                  <a:pt x="9577" y="8220"/>
                  <a:pt x="9724" y="8234"/>
                  <a:pt x="9872" y="8234"/>
                </a:cubicBezTo>
                <a:cubicBezTo>
                  <a:pt x="9893" y="8234"/>
                  <a:pt x="9909" y="8254"/>
                  <a:pt x="9909" y="8278"/>
                </a:cubicBezTo>
                <a:cubicBezTo>
                  <a:pt x="9909" y="8302"/>
                  <a:pt x="9892" y="8321"/>
                  <a:pt x="9871" y="8321"/>
                </a:cubicBezTo>
                <a:cubicBezTo>
                  <a:pt x="9871" y="8321"/>
                  <a:pt x="9871" y="8321"/>
                  <a:pt x="9871" y="8321"/>
                </a:cubicBezTo>
                <a:cubicBezTo>
                  <a:pt x="9719" y="8320"/>
                  <a:pt x="9568" y="8306"/>
                  <a:pt x="9422" y="8279"/>
                </a:cubicBezTo>
                <a:cubicBezTo>
                  <a:pt x="9401" y="8276"/>
                  <a:pt x="9388" y="8253"/>
                  <a:pt x="9390" y="8230"/>
                </a:cubicBezTo>
                <a:cubicBezTo>
                  <a:pt x="9395" y="8206"/>
                  <a:pt x="9414" y="8190"/>
                  <a:pt x="9435" y="8194"/>
                </a:cubicBezTo>
                <a:close/>
                <a:moveTo>
                  <a:pt x="8556" y="7884"/>
                </a:moveTo>
                <a:cubicBezTo>
                  <a:pt x="8566" y="7863"/>
                  <a:pt x="8589" y="7856"/>
                  <a:pt x="8607" y="7867"/>
                </a:cubicBezTo>
                <a:cubicBezTo>
                  <a:pt x="8736" y="7948"/>
                  <a:pt x="8871" y="8017"/>
                  <a:pt x="9009" y="8071"/>
                </a:cubicBezTo>
                <a:cubicBezTo>
                  <a:pt x="9029" y="8079"/>
                  <a:pt x="9039" y="8103"/>
                  <a:pt x="9032" y="8126"/>
                </a:cubicBezTo>
                <a:cubicBezTo>
                  <a:pt x="9027" y="8144"/>
                  <a:pt x="9013" y="8156"/>
                  <a:pt x="8997" y="8156"/>
                </a:cubicBezTo>
                <a:cubicBezTo>
                  <a:pt x="8994" y="8156"/>
                  <a:pt x="8989" y="8155"/>
                  <a:pt x="8985" y="8153"/>
                </a:cubicBezTo>
                <a:cubicBezTo>
                  <a:pt x="8843" y="8098"/>
                  <a:pt x="8704" y="8027"/>
                  <a:pt x="8571" y="7943"/>
                </a:cubicBezTo>
                <a:cubicBezTo>
                  <a:pt x="8553" y="7931"/>
                  <a:pt x="8547" y="7905"/>
                  <a:pt x="8556" y="7884"/>
                </a:cubicBezTo>
                <a:close/>
                <a:moveTo>
                  <a:pt x="8241" y="7587"/>
                </a:moveTo>
                <a:cubicBezTo>
                  <a:pt x="8257" y="7601"/>
                  <a:pt x="8260" y="7628"/>
                  <a:pt x="8247" y="7648"/>
                </a:cubicBezTo>
                <a:cubicBezTo>
                  <a:pt x="8240" y="7659"/>
                  <a:pt x="8229" y="7664"/>
                  <a:pt x="8218" y="7664"/>
                </a:cubicBezTo>
                <a:cubicBezTo>
                  <a:pt x="8210" y="7664"/>
                  <a:pt x="8202" y="7661"/>
                  <a:pt x="8195" y="7655"/>
                </a:cubicBezTo>
                <a:cubicBezTo>
                  <a:pt x="8079" y="7549"/>
                  <a:pt x="7967" y="7430"/>
                  <a:pt x="7864" y="7301"/>
                </a:cubicBezTo>
                <a:cubicBezTo>
                  <a:pt x="7850" y="7283"/>
                  <a:pt x="7851" y="7256"/>
                  <a:pt x="7866" y="7240"/>
                </a:cubicBezTo>
                <a:cubicBezTo>
                  <a:pt x="7881" y="7223"/>
                  <a:pt x="7904" y="7224"/>
                  <a:pt x="7919" y="7242"/>
                </a:cubicBezTo>
                <a:cubicBezTo>
                  <a:pt x="8018" y="7368"/>
                  <a:pt x="8126" y="7484"/>
                  <a:pt x="8241" y="7587"/>
                </a:cubicBezTo>
                <a:close/>
                <a:moveTo>
                  <a:pt x="8334" y="1887"/>
                </a:moveTo>
                <a:cubicBezTo>
                  <a:pt x="8218" y="1986"/>
                  <a:pt x="8105" y="2096"/>
                  <a:pt x="7997" y="2216"/>
                </a:cubicBezTo>
                <a:cubicBezTo>
                  <a:pt x="7989" y="2223"/>
                  <a:pt x="7980" y="2228"/>
                  <a:pt x="7972" y="2228"/>
                </a:cubicBezTo>
                <a:cubicBezTo>
                  <a:pt x="7962" y="2228"/>
                  <a:pt x="7952" y="2223"/>
                  <a:pt x="7944" y="2214"/>
                </a:cubicBezTo>
                <a:cubicBezTo>
                  <a:pt x="7930" y="2197"/>
                  <a:pt x="7930" y="2170"/>
                  <a:pt x="7945" y="2153"/>
                </a:cubicBezTo>
                <a:cubicBezTo>
                  <a:pt x="8056" y="2031"/>
                  <a:pt x="8171" y="1918"/>
                  <a:pt x="8290" y="1817"/>
                </a:cubicBezTo>
                <a:cubicBezTo>
                  <a:pt x="8307" y="1803"/>
                  <a:pt x="8330" y="1807"/>
                  <a:pt x="8342" y="1827"/>
                </a:cubicBezTo>
                <a:cubicBezTo>
                  <a:pt x="8355" y="1846"/>
                  <a:pt x="8351" y="1873"/>
                  <a:pt x="8334" y="1887"/>
                </a:cubicBezTo>
                <a:close/>
                <a:moveTo>
                  <a:pt x="9111" y="1413"/>
                </a:moveTo>
                <a:cubicBezTo>
                  <a:pt x="8973" y="1468"/>
                  <a:pt x="8838" y="1537"/>
                  <a:pt x="8707" y="1616"/>
                </a:cubicBezTo>
                <a:cubicBezTo>
                  <a:pt x="8702" y="1619"/>
                  <a:pt x="8696" y="1621"/>
                  <a:pt x="8690" y="1621"/>
                </a:cubicBezTo>
                <a:cubicBezTo>
                  <a:pt x="8677" y="1621"/>
                  <a:pt x="8664" y="1612"/>
                  <a:pt x="8657" y="1598"/>
                </a:cubicBezTo>
                <a:cubicBezTo>
                  <a:pt x="8648" y="1577"/>
                  <a:pt x="8655" y="1551"/>
                  <a:pt x="8672" y="1540"/>
                </a:cubicBezTo>
                <a:cubicBezTo>
                  <a:pt x="8806" y="1459"/>
                  <a:pt x="8945" y="1389"/>
                  <a:pt x="9086" y="1332"/>
                </a:cubicBezTo>
                <a:cubicBezTo>
                  <a:pt x="9106" y="1325"/>
                  <a:pt x="9127" y="1337"/>
                  <a:pt x="9134" y="1358"/>
                </a:cubicBezTo>
                <a:cubicBezTo>
                  <a:pt x="9140" y="1380"/>
                  <a:pt x="9130" y="1406"/>
                  <a:pt x="9111" y="1413"/>
                </a:cubicBezTo>
                <a:close/>
                <a:moveTo>
                  <a:pt x="9973" y="1227"/>
                </a:moveTo>
                <a:cubicBezTo>
                  <a:pt x="9825" y="1234"/>
                  <a:pt x="9678" y="1253"/>
                  <a:pt x="9536" y="1283"/>
                </a:cubicBezTo>
                <a:cubicBezTo>
                  <a:pt x="9534" y="1283"/>
                  <a:pt x="9531" y="1284"/>
                  <a:pt x="9529" y="1284"/>
                </a:cubicBezTo>
                <a:cubicBezTo>
                  <a:pt x="9511" y="1284"/>
                  <a:pt x="9496" y="1270"/>
                  <a:pt x="9493" y="1249"/>
                </a:cubicBezTo>
                <a:cubicBezTo>
                  <a:pt x="9489" y="1226"/>
                  <a:pt x="9502" y="1203"/>
                  <a:pt x="9523" y="1199"/>
                </a:cubicBezTo>
                <a:cubicBezTo>
                  <a:pt x="9668" y="1168"/>
                  <a:pt x="9818" y="1148"/>
                  <a:pt x="9971" y="1142"/>
                </a:cubicBezTo>
                <a:cubicBezTo>
                  <a:pt x="9989" y="1140"/>
                  <a:pt x="10008" y="1159"/>
                  <a:pt x="10009" y="1183"/>
                </a:cubicBezTo>
                <a:cubicBezTo>
                  <a:pt x="10010" y="1206"/>
                  <a:pt x="9994" y="1227"/>
                  <a:pt x="9973" y="1227"/>
                </a:cubicBezTo>
                <a:close/>
                <a:moveTo>
                  <a:pt x="10886" y="1351"/>
                </a:moveTo>
                <a:cubicBezTo>
                  <a:pt x="10881" y="1369"/>
                  <a:pt x="10866" y="1381"/>
                  <a:pt x="10850" y="1381"/>
                </a:cubicBezTo>
                <a:cubicBezTo>
                  <a:pt x="10846" y="1381"/>
                  <a:pt x="10843" y="1380"/>
                  <a:pt x="10839" y="1379"/>
                </a:cubicBezTo>
                <a:cubicBezTo>
                  <a:pt x="10690" y="1326"/>
                  <a:pt x="10546" y="1285"/>
                  <a:pt x="10410" y="1258"/>
                </a:cubicBezTo>
                <a:cubicBezTo>
                  <a:pt x="10389" y="1253"/>
                  <a:pt x="10376" y="1231"/>
                  <a:pt x="10380" y="1207"/>
                </a:cubicBezTo>
                <a:cubicBezTo>
                  <a:pt x="10383" y="1183"/>
                  <a:pt x="10402" y="1168"/>
                  <a:pt x="10423" y="1172"/>
                </a:cubicBezTo>
                <a:cubicBezTo>
                  <a:pt x="10562" y="1200"/>
                  <a:pt x="10709" y="1241"/>
                  <a:pt x="10861" y="1296"/>
                </a:cubicBezTo>
                <a:cubicBezTo>
                  <a:pt x="10881" y="1304"/>
                  <a:pt x="10892" y="1328"/>
                  <a:pt x="10886" y="1351"/>
                </a:cubicBezTo>
                <a:close/>
                <a:moveTo>
                  <a:pt x="11698" y="1773"/>
                </a:moveTo>
                <a:cubicBezTo>
                  <a:pt x="11692" y="1788"/>
                  <a:pt x="11679" y="1795"/>
                  <a:pt x="11666" y="1795"/>
                </a:cubicBezTo>
                <a:cubicBezTo>
                  <a:pt x="11660" y="1795"/>
                  <a:pt x="11653" y="1793"/>
                  <a:pt x="11647" y="1790"/>
                </a:cubicBezTo>
                <a:cubicBezTo>
                  <a:pt x="11522" y="1705"/>
                  <a:pt x="11389" y="1628"/>
                  <a:pt x="11253" y="1559"/>
                </a:cubicBezTo>
                <a:cubicBezTo>
                  <a:pt x="11234" y="1549"/>
                  <a:pt x="11225" y="1524"/>
                  <a:pt x="11234" y="1502"/>
                </a:cubicBezTo>
                <a:cubicBezTo>
                  <a:pt x="11242" y="1480"/>
                  <a:pt x="11264" y="1470"/>
                  <a:pt x="11283" y="1480"/>
                </a:cubicBezTo>
                <a:cubicBezTo>
                  <a:pt x="11421" y="1550"/>
                  <a:pt x="11556" y="1630"/>
                  <a:pt x="11684" y="1715"/>
                </a:cubicBezTo>
                <a:cubicBezTo>
                  <a:pt x="11702" y="1726"/>
                  <a:pt x="11709" y="1754"/>
                  <a:pt x="11698" y="1773"/>
                </a:cubicBezTo>
                <a:close/>
                <a:moveTo>
                  <a:pt x="12402" y="2404"/>
                </a:moveTo>
                <a:cubicBezTo>
                  <a:pt x="12395" y="2413"/>
                  <a:pt x="12385" y="2417"/>
                  <a:pt x="12376" y="2417"/>
                </a:cubicBezTo>
                <a:cubicBezTo>
                  <a:pt x="12366" y="2417"/>
                  <a:pt x="12357" y="2413"/>
                  <a:pt x="12349" y="2405"/>
                </a:cubicBezTo>
                <a:cubicBezTo>
                  <a:pt x="12248" y="2289"/>
                  <a:pt x="12136" y="2176"/>
                  <a:pt x="12016" y="2072"/>
                </a:cubicBezTo>
                <a:cubicBezTo>
                  <a:pt x="11999" y="2058"/>
                  <a:pt x="11996" y="2031"/>
                  <a:pt x="12008" y="2012"/>
                </a:cubicBezTo>
                <a:cubicBezTo>
                  <a:pt x="12021" y="1992"/>
                  <a:pt x="12044" y="1989"/>
                  <a:pt x="12060" y="2003"/>
                </a:cubicBezTo>
                <a:cubicBezTo>
                  <a:pt x="12183" y="2110"/>
                  <a:pt x="12298" y="2224"/>
                  <a:pt x="12401" y="2344"/>
                </a:cubicBezTo>
                <a:cubicBezTo>
                  <a:pt x="12417" y="2359"/>
                  <a:pt x="12417" y="2386"/>
                  <a:pt x="12402" y="2404"/>
                </a:cubicBezTo>
                <a:close/>
                <a:moveTo>
                  <a:pt x="12910" y="3245"/>
                </a:moveTo>
                <a:cubicBezTo>
                  <a:pt x="12905" y="3249"/>
                  <a:pt x="12899" y="3250"/>
                  <a:pt x="12893" y="3250"/>
                </a:cubicBezTo>
                <a:cubicBezTo>
                  <a:pt x="12879" y="3250"/>
                  <a:pt x="12866" y="3241"/>
                  <a:pt x="12859" y="3225"/>
                </a:cubicBezTo>
                <a:cubicBezTo>
                  <a:pt x="12798" y="3075"/>
                  <a:pt x="12723" y="2928"/>
                  <a:pt x="12636" y="2788"/>
                </a:cubicBezTo>
                <a:cubicBezTo>
                  <a:pt x="12623" y="2768"/>
                  <a:pt x="12627" y="2742"/>
                  <a:pt x="12644" y="2728"/>
                </a:cubicBezTo>
                <a:cubicBezTo>
                  <a:pt x="12661" y="2714"/>
                  <a:pt x="12684" y="2718"/>
                  <a:pt x="12696" y="2738"/>
                </a:cubicBezTo>
                <a:cubicBezTo>
                  <a:pt x="12786" y="2881"/>
                  <a:pt x="12863" y="3033"/>
                  <a:pt x="12927" y="3187"/>
                </a:cubicBezTo>
                <a:cubicBezTo>
                  <a:pt x="12936" y="3210"/>
                  <a:pt x="12928" y="3236"/>
                  <a:pt x="12910" y="3245"/>
                </a:cubicBezTo>
                <a:close/>
                <a:moveTo>
                  <a:pt x="13070" y="4203"/>
                </a:moveTo>
                <a:cubicBezTo>
                  <a:pt x="13063" y="4032"/>
                  <a:pt x="13042" y="3864"/>
                  <a:pt x="13007" y="3702"/>
                </a:cubicBezTo>
                <a:cubicBezTo>
                  <a:pt x="13002" y="3679"/>
                  <a:pt x="13014" y="3655"/>
                  <a:pt x="13034" y="3649"/>
                </a:cubicBezTo>
                <a:cubicBezTo>
                  <a:pt x="13054" y="3644"/>
                  <a:pt x="13075" y="3658"/>
                  <a:pt x="13080" y="3681"/>
                </a:cubicBezTo>
                <a:cubicBezTo>
                  <a:pt x="13115" y="3849"/>
                  <a:pt x="13137" y="4023"/>
                  <a:pt x="13145" y="4199"/>
                </a:cubicBezTo>
                <a:cubicBezTo>
                  <a:pt x="13146" y="4223"/>
                  <a:pt x="13130" y="4243"/>
                  <a:pt x="13109" y="4244"/>
                </a:cubicBezTo>
                <a:cubicBezTo>
                  <a:pt x="13108" y="4244"/>
                  <a:pt x="13108" y="4244"/>
                  <a:pt x="13107" y="4244"/>
                </a:cubicBezTo>
                <a:cubicBezTo>
                  <a:pt x="13087" y="4245"/>
                  <a:pt x="13071" y="4227"/>
                  <a:pt x="13070" y="4203"/>
                </a:cubicBezTo>
                <a:close/>
                <a:moveTo>
                  <a:pt x="13186" y="5273"/>
                </a:moveTo>
                <a:cubicBezTo>
                  <a:pt x="13184" y="5273"/>
                  <a:pt x="13182" y="5274"/>
                  <a:pt x="13180" y="5274"/>
                </a:cubicBezTo>
                <a:cubicBezTo>
                  <a:pt x="13162" y="5274"/>
                  <a:pt x="13147" y="5259"/>
                  <a:pt x="13143" y="5239"/>
                </a:cubicBezTo>
                <a:cubicBezTo>
                  <a:pt x="13116" y="5069"/>
                  <a:pt x="13097" y="4896"/>
                  <a:pt x="13085" y="4722"/>
                </a:cubicBezTo>
                <a:cubicBezTo>
                  <a:pt x="13083" y="4698"/>
                  <a:pt x="13099" y="4677"/>
                  <a:pt x="13119" y="4676"/>
                </a:cubicBezTo>
                <a:cubicBezTo>
                  <a:pt x="13140" y="4675"/>
                  <a:pt x="13158" y="4692"/>
                  <a:pt x="13159" y="4715"/>
                </a:cubicBezTo>
                <a:cubicBezTo>
                  <a:pt x="13170" y="4886"/>
                  <a:pt x="13189" y="5057"/>
                  <a:pt x="13216" y="5223"/>
                </a:cubicBezTo>
                <a:cubicBezTo>
                  <a:pt x="13220" y="5245"/>
                  <a:pt x="13207" y="5268"/>
                  <a:pt x="13186" y="5273"/>
                </a:cubicBezTo>
                <a:close/>
                <a:moveTo>
                  <a:pt x="13455" y="6256"/>
                </a:moveTo>
                <a:cubicBezTo>
                  <a:pt x="13450" y="6258"/>
                  <a:pt x="13444" y="6259"/>
                  <a:pt x="13440" y="6259"/>
                </a:cubicBezTo>
                <a:cubicBezTo>
                  <a:pt x="13425" y="6259"/>
                  <a:pt x="13411" y="6249"/>
                  <a:pt x="13406" y="6233"/>
                </a:cubicBezTo>
                <a:cubicBezTo>
                  <a:pt x="13346" y="6075"/>
                  <a:pt x="13293" y="5911"/>
                  <a:pt x="13250" y="5743"/>
                </a:cubicBezTo>
                <a:cubicBezTo>
                  <a:pt x="13244" y="5720"/>
                  <a:pt x="13254" y="5696"/>
                  <a:pt x="13274" y="5690"/>
                </a:cubicBezTo>
                <a:cubicBezTo>
                  <a:pt x="13294" y="5683"/>
                  <a:pt x="13315" y="5695"/>
                  <a:pt x="13321" y="5718"/>
                </a:cubicBezTo>
                <a:cubicBezTo>
                  <a:pt x="13364" y="5882"/>
                  <a:pt x="13415" y="6043"/>
                  <a:pt x="13474" y="6198"/>
                </a:cubicBezTo>
                <a:cubicBezTo>
                  <a:pt x="13482" y="6220"/>
                  <a:pt x="13474" y="6246"/>
                  <a:pt x="13455" y="6256"/>
                </a:cubicBezTo>
                <a:close/>
                <a:moveTo>
                  <a:pt x="13921" y="7132"/>
                </a:moveTo>
                <a:cubicBezTo>
                  <a:pt x="13915" y="7139"/>
                  <a:pt x="13906" y="7142"/>
                  <a:pt x="13898" y="7142"/>
                </a:cubicBezTo>
                <a:cubicBezTo>
                  <a:pt x="13886" y="7142"/>
                  <a:pt x="13876" y="7137"/>
                  <a:pt x="13868" y="7126"/>
                </a:cubicBezTo>
                <a:cubicBezTo>
                  <a:pt x="13776" y="6992"/>
                  <a:pt x="13689" y="6848"/>
                  <a:pt x="13611" y="6697"/>
                </a:cubicBezTo>
                <a:cubicBezTo>
                  <a:pt x="13601" y="6676"/>
                  <a:pt x="13607" y="6650"/>
                  <a:pt x="13625" y="6638"/>
                </a:cubicBezTo>
                <a:cubicBezTo>
                  <a:pt x="13643" y="6625"/>
                  <a:pt x="13665" y="6632"/>
                  <a:pt x="13676" y="6653"/>
                </a:cubicBezTo>
                <a:cubicBezTo>
                  <a:pt x="13752" y="6801"/>
                  <a:pt x="13836" y="6942"/>
                  <a:pt x="13927" y="7072"/>
                </a:cubicBezTo>
                <a:cubicBezTo>
                  <a:pt x="13940" y="7090"/>
                  <a:pt x="13937" y="7117"/>
                  <a:pt x="13921" y="7132"/>
                </a:cubicBezTo>
                <a:close/>
                <a:moveTo>
                  <a:pt x="14583" y="7819"/>
                </a:moveTo>
                <a:cubicBezTo>
                  <a:pt x="14575" y="7832"/>
                  <a:pt x="14564" y="7838"/>
                  <a:pt x="14551" y="7838"/>
                </a:cubicBezTo>
                <a:cubicBezTo>
                  <a:pt x="14545" y="7838"/>
                  <a:pt x="14537" y="7836"/>
                  <a:pt x="14531" y="7831"/>
                </a:cubicBezTo>
                <a:cubicBezTo>
                  <a:pt x="14407" y="7735"/>
                  <a:pt x="14288" y="7627"/>
                  <a:pt x="14175" y="7507"/>
                </a:cubicBezTo>
                <a:cubicBezTo>
                  <a:pt x="14160" y="7490"/>
                  <a:pt x="14159" y="7463"/>
                  <a:pt x="14174" y="7445"/>
                </a:cubicBezTo>
                <a:cubicBezTo>
                  <a:pt x="14188" y="7428"/>
                  <a:pt x="14211" y="7427"/>
                  <a:pt x="14226" y="7443"/>
                </a:cubicBezTo>
                <a:cubicBezTo>
                  <a:pt x="14335" y="7560"/>
                  <a:pt x="14451" y="7665"/>
                  <a:pt x="14572" y="7758"/>
                </a:cubicBezTo>
                <a:cubicBezTo>
                  <a:pt x="14589" y="7773"/>
                  <a:pt x="14594" y="7799"/>
                  <a:pt x="14583" y="7819"/>
                </a:cubicBezTo>
                <a:close/>
                <a:moveTo>
                  <a:pt x="15401" y="8214"/>
                </a:moveTo>
                <a:cubicBezTo>
                  <a:pt x="15397" y="8233"/>
                  <a:pt x="15381" y="8248"/>
                  <a:pt x="15365" y="8248"/>
                </a:cubicBezTo>
                <a:cubicBezTo>
                  <a:pt x="15362" y="8248"/>
                  <a:pt x="15359" y="8248"/>
                  <a:pt x="15356" y="8247"/>
                </a:cubicBezTo>
                <a:cubicBezTo>
                  <a:pt x="15211" y="8207"/>
                  <a:pt x="15066" y="8151"/>
                  <a:pt x="14927" y="8081"/>
                </a:cubicBezTo>
                <a:cubicBezTo>
                  <a:pt x="14909" y="8071"/>
                  <a:pt x="14900" y="8046"/>
                  <a:pt x="14909" y="8024"/>
                </a:cubicBezTo>
                <a:cubicBezTo>
                  <a:pt x="14917" y="8002"/>
                  <a:pt x="14939" y="7993"/>
                  <a:pt x="14958" y="8002"/>
                </a:cubicBezTo>
                <a:cubicBezTo>
                  <a:pt x="15092" y="8070"/>
                  <a:pt x="15232" y="8124"/>
                  <a:pt x="15373" y="8162"/>
                </a:cubicBezTo>
                <a:cubicBezTo>
                  <a:pt x="15393" y="8168"/>
                  <a:pt x="15405" y="8191"/>
                  <a:pt x="15401" y="8214"/>
                </a:cubicBezTo>
                <a:close/>
                <a:moveTo>
                  <a:pt x="16255" y="8300"/>
                </a:moveTo>
                <a:cubicBezTo>
                  <a:pt x="16143" y="8313"/>
                  <a:pt x="16031" y="8321"/>
                  <a:pt x="15920" y="8321"/>
                </a:cubicBezTo>
                <a:cubicBezTo>
                  <a:pt x="15882" y="8321"/>
                  <a:pt x="15843" y="8320"/>
                  <a:pt x="15804" y="8318"/>
                </a:cubicBezTo>
                <a:cubicBezTo>
                  <a:pt x="15783" y="8317"/>
                  <a:pt x="15767" y="8296"/>
                  <a:pt x="15768" y="8273"/>
                </a:cubicBezTo>
                <a:cubicBezTo>
                  <a:pt x="15769" y="8249"/>
                  <a:pt x="15786" y="8231"/>
                  <a:pt x="15807" y="8231"/>
                </a:cubicBezTo>
                <a:cubicBezTo>
                  <a:pt x="15952" y="8239"/>
                  <a:pt x="16100" y="8232"/>
                  <a:pt x="16246" y="8215"/>
                </a:cubicBezTo>
                <a:cubicBezTo>
                  <a:pt x="16267" y="8213"/>
                  <a:pt x="16285" y="8229"/>
                  <a:pt x="16287" y="8253"/>
                </a:cubicBezTo>
                <a:cubicBezTo>
                  <a:pt x="16290" y="8277"/>
                  <a:pt x="16275" y="8298"/>
                  <a:pt x="16255" y="8300"/>
                </a:cubicBezTo>
                <a:close/>
                <a:moveTo>
                  <a:pt x="17128" y="8053"/>
                </a:moveTo>
                <a:cubicBezTo>
                  <a:pt x="16988" y="8116"/>
                  <a:pt x="16843" y="8170"/>
                  <a:pt x="16699" y="8210"/>
                </a:cubicBezTo>
                <a:cubicBezTo>
                  <a:pt x="16696" y="8211"/>
                  <a:pt x="16693" y="8211"/>
                  <a:pt x="16690" y="8211"/>
                </a:cubicBezTo>
                <a:cubicBezTo>
                  <a:pt x="16673" y="8211"/>
                  <a:pt x="16658" y="8198"/>
                  <a:pt x="16654" y="8179"/>
                </a:cubicBezTo>
                <a:cubicBezTo>
                  <a:pt x="16650" y="8156"/>
                  <a:pt x="16662" y="8132"/>
                  <a:pt x="16682" y="8126"/>
                </a:cubicBezTo>
                <a:cubicBezTo>
                  <a:pt x="16824" y="8086"/>
                  <a:pt x="16965" y="8034"/>
                  <a:pt x="17101" y="7972"/>
                </a:cubicBezTo>
                <a:cubicBezTo>
                  <a:pt x="17120" y="7963"/>
                  <a:pt x="17142" y="7974"/>
                  <a:pt x="17149" y="7996"/>
                </a:cubicBezTo>
                <a:cubicBezTo>
                  <a:pt x="17156" y="8019"/>
                  <a:pt x="17147" y="8044"/>
                  <a:pt x="17128" y="8053"/>
                </a:cubicBezTo>
                <a:close/>
                <a:moveTo>
                  <a:pt x="17912" y="7546"/>
                </a:moveTo>
                <a:cubicBezTo>
                  <a:pt x="17793" y="7650"/>
                  <a:pt x="17665" y="7745"/>
                  <a:pt x="17534" y="7831"/>
                </a:cubicBezTo>
                <a:cubicBezTo>
                  <a:pt x="17528" y="7834"/>
                  <a:pt x="17522" y="7836"/>
                  <a:pt x="17516" y="7836"/>
                </a:cubicBezTo>
                <a:cubicBezTo>
                  <a:pt x="17503" y="7836"/>
                  <a:pt x="17490" y="7828"/>
                  <a:pt x="17483" y="7814"/>
                </a:cubicBezTo>
                <a:cubicBezTo>
                  <a:pt x="17473" y="7793"/>
                  <a:pt x="17479" y="7767"/>
                  <a:pt x="17497" y="7755"/>
                </a:cubicBezTo>
                <a:cubicBezTo>
                  <a:pt x="17626" y="7672"/>
                  <a:pt x="17749" y="7579"/>
                  <a:pt x="17866" y="7477"/>
                </a:cubicBezTo>
                <a:cubicBezTo>
                  <a:pt x="17883" y="7463"/>
                  <a:pt x="17906" y="7466"/>
                  <a:pt x="17918" y="7486"/>
                </a:cubicBezTo>
                <a:cubicBezTo>
                  <a:pt x="17932" y="7504"/>
                  <a:pt x="17929" y="7531"/>
                  <a:pt x="17912" y="7546"/>
                </a:cubicBezTo>
                <a:close/>
                <a:moveTo>
                  <a:pt x="18549" y="6810"/>
                </a:moveTo>
                <a:cubicBezTo>
                  <a:pt x="18459" y="6949"/>
                  <a:pt x="18360" y="7082"/>
                  <a:pt x="18253" y="7204"/>
                </a:cubicBezTo>
                <a:cubicBezTo>
                  <a:pt x="18245" y="7213"/>
                  <a:pt x="18236" y="7218"/>
                  <a:pt x="18226" y="7218"/>
                </a:cubicBezTo>
                <a:cubicBezTo>
                  <a:pt x="18217" y="7218"/>
                  <a:pt x="18208" y="7213"/>
                  <a:pt x="18200" y="7204"/>
                </a:cubicBezTo>
                <a:cubicBezTo>
                  <a:pt x="18186" y="7188"/>
                  <a:pt x="18186" y="7160"/>
                  <a:pt x="18200" y="7143"/>
                </a:cubicBezTo>
                <a:cubicBezTo>
                  <a:pt x="18304" y="7023"/>
                  <a:pt x="18401" y="6894"/>
                  <a:pt x="18489" y="6759"/>
                </a:cubicBezTo>
                <a:cubicBezTo>
                  <a:pt x="18501" y="6740"/>
                  <a:pt x="18525" y="6736"/>
                  <a:pt x="18541" y="6750"/>
                </a:cubicBezTo>
                <a:cubicBezTo>
                  <a:pt x="18557" y="6764"/>
                  <a:pt x="18561" y="6791"/>
                  <a:pt x="18549" y="6810"/>
                </a:cubicBezTo>
                <a:close/>
                <a:moveTo>
                  <a:pt x="18978" y="5895"/>
                </a:moveTo>
                <a:cubicBezTo>
                  <a:pt x="18926" y="6058"/>
                  <a:pt x="18864" y="6218"/>
                  <a:pt x="18792" y="6370"/>
                </a:cubicBezTo>
                <a:cubicBezTo>
                  <a:pt x="18786" y="6385"/>
                  <a:pt x="18772" y="6393"/>
                  <a:pt x="18759" y="6393"/>
                </a:cubicBezTo>
                <a:cubicBezTo>
                  <a:pt x="18754" y="6393"/>
                  <a:pt x="18747" y="6391"/>
                  <a:pt x="18741" y="6388"/>
                </a:cubicBezTo>
                <a:cubicBezTo>
                  <a:pt x="18723" y="6377"/>
                  <a:pt x="18717" y="6351"/>
                  <a:pt x="18726" y="6329"/>
                </a:cubicBezTo>
                <a:cubicBezTo>
                  <a:pt x="18796" y="6180"/>
                  <a:pt x="18857" y="6025"/>
                  <a:pt x="18908" y="5865"/>
                </a:cubicBezTo>
                <a:cubicBezTo>
                  <a:pt x="18915" y="5843"/>
                  <a:pt x="18936" y="5831"/>
                  <a:pt x="18956" y="5840"/>
                </a:cubicBezTo>
                <a:cubicBezTo>
                  <a:pt x="18976" y="5847"/>
                  <a:pt x="18985" y="5872"/>
                  <a:pt x="18978" y="5895"/>
                </a:cubicBezTo>
                <a:close/>
                <a:moveTo>
                  <a:pt x="19104" y="5394"/>
                </a:moveTo>
                <a:cubicBezTo>
                  <a:pt x="19100" y="5415"/>
                  <a:pt x="19085" y="5428"/>
                  <a:pt x="19067" y="5428"/>
                </a:cubicBezTo>
                <a:cubicBezTo>
                  <a:pt x="19064" y="5428"/>
                  <a:pt x="19062" y="5428"/>
                  <a:pt x="19060" y="5427"/>
                </a:cubicBezTo>
                <a:cubicBezTo>
                  <a:pt x="19040" y="5421"/>
                  <a:pt x="19027" y="5398"/>
                  <a:pt x="19031" y="5375"/>
                </a:cubicBezTo>
                <a:cubicBezTo>
                  <a:pt x="19062" y="5211"/>
                  <a:pt x="19083" y="5042"/>
                  <a:pt x="19095" y="4871"/>
                </a:cubicBezTo>
                <a:cubicBezTo>
                  <a:pt x="19096" y="4847"/>
                  <a:pt x="19114" y="4829"/>
                  <a:pt x="19135" y="4832"/>
                </a:cubicBezTo>
                <a:cubicBezTo>
                  <a:pt x="19156" y="4834"/>
                  <a:pt x="19171" y="4854"/>
                  <a:pt x="19169" y="4879"/>
                </a:cubicBezTo>
                <a:cubicBezTo>
                  <a:pt x="19157" y="5053"/>
                  <a:pt x="19135" y="5227"/>
                  <a:pt x="19104" y="5394"/>
                </a:cubicBezTo>
                <a:close/>
              </a:path>
            </a:pathLst>
          </a:custGeom>
          <a:solidFill>
            <a:srgbClr val="2C3E50"/>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44" name="Oval 4">
            <a:extLst>
              <a:ext uri="{FF2B5EF4-FFF2-40B4-BE49-F238E27FC236}">
                <a16:creationId xmlns:a16="http://schemas.microsoft.com/office/drawing/2014/main" id="{0AB15665-3A20-428C-8A8A-6A178D0BE374}"/>
              </a:ext>
            </a:extLst>
          </p:cNvPr>
          <p:cNvSpPr/>
          <p:nvPr/>
        </p:nvSpPr>
        <p:spPr>
          <a:xfrm>
            <a:off x="4222587" y="2576187"/>
            <a:ext cx="847271" cy="820058"/>
          </a:xfrm>
          <a:prstGeom prst="ellipse">
            <a:avLst/>
          </a:prstGeom>
          <a:solidFill>
            <a:srgbClr val="0FA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5">
            <a:extLst>
              <a:ext uri="{FF2B5EF4-FFF2-40B4-BE49-F238E27FC236}">
                <a16:creationId xmlns:a16="http://schemas.microsoft.com/office/drawing/2014/main" id="{A107F0AB-EDE9-428E-B78B-F4378F7EAD40}"/>
              </a:ext>
            </a:extLst>
          </p:cNvPr>
          <p:cNvSpPr/>
          <p:nvPr/>
        </p:nvSpPr>
        <p:spPr>
          <a:xfrm>
            <a:off x="5527683" y="2641674"/>
            <a:ext cx="828578" cy="761620"/>
          </a:xfrm>
          <a:prstGeom prst="ellipse">
            <a:avLst/>
          </a:prstGeom>
          <a:solidFill>
            <a:srgbClr val="F39B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6">
            <a:extLst>
              <a:ext uri="{FF2B5EF4-FFF2-40B4-BE49-F238E27FC236}">
                <a16:creationId xmlns:a16="http://schemas.microsoft.com/office/drawing/2014/main" id="{BCB43AC5-895E-430C-AE6C-41432FD06BCD}"/>
              </a:ext>
            </a:extLst>
          </p:cNvPr>
          <p:cNvSpPr/>
          <p:nvPr/>
        </p:nvSpPr>
        <p:spPr>
          <a:xfrm>
            <a:off x="5529526" y="1267985"/>
            <a:ext cx="847271" cy="820058"/>
          </a:xfrm>
          <a:prstGeom prst="ellipse">
            <a:avLst/>
          </a:prstGeom>
          <a:solidFill>
            <a:srgbClr val="C03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7">
            <a:extLst>
              <a:ext uri="{FF2B5EF4-FFF2-40B4-BE49-F238E27FC236}">
                <a16:creationId xmlns:a16="http://schemas.microsoft.com/office/drawing/2014/main" id="{47999D81-5AAC-4886-BE82-CB43962930AA}"/>
              </a:ext>
            </a:extLst>
          </p:cNvPr>
          <p:cNvSpPr txBox="1"/>
          <p:nvPr/>
        </p:nvSpPr>
        <p:spPr>
          <a:xfrm>
            <a:off x="4257607" y="2672530"/>
            <a:ext cx="777230" cy="584775"/>
          </a:xfrm>
          <a:prstGeom prst="rect">
            <a:avLst/>
          </a:prstGeom>
          <a:noFill/>
        </p:spPr>
        <p:txBody>
          <a:bodyPr wrap="square" rtlCol="0" anchor="ctr">
            <a:spAutoFit/>
          </a:bodyPr>
          <a:lstStyle/>
          <a:p>
            <a:pPr algn="ctr"/>
            <a:r>
              <a:rPr lang="en-US" sz="3200" b="1" cap="all" noProof="1">
                <a:solidFill>
                  <a:schemeClr val="bg1"/>
                </a:solidFill>
              </a:rPr>
              <a:t>01</a:t>
            </a:r>
          </a:p>
        </p:txBody>
      </p:sp>
      <p:sp>
        <p:nvSpPr>
          <p:cNvPr id="52" name="TextBox 8">
            <a:extLst>
              <a:ext uri="{FF2B5EF4-FFF2-40B4-BE49-F238E27FC236}">
                <a16:creationId xmlns:a16="http://schemas.microsoft.com/office/drawing/2014/main" id="{CFD5138E-AEB9-4559-AF6E-3BE38519AB8A}"/>
              </a:ext>
            </a:extLst>
          </p:cNvPr>
          <p:cNvSpPr txBox="1"/>
          <p:nvPr/>
        </p:nvSpPr>
        <p:spPr>
          <a:xfrm>
            <a:off x="5564546" y="2722061"/>
            <a:ext cx="777230" cy="584775"/>
          </a:xfrm>
          <a:prstGeom prst="rect">
            <a:avLst/>
          </a:prstGeom>
          <a:noFill/>
        </p:spPr>
        <p:txBody>
          <a:bodyPr wrap="square" lIns="91440" tIns="45720" rIns="91440" bIns="45720" rtlCol="0" anchor="ctr">
            <a:spAutoFit/>
          </a:bodyPr>
          <a:lstStyle/>
          <a:p>
            <a:pPr algn="ctr"/>
            <a:r>
              <a:rPr lang="en-US" sz="3200" b="1" cap="all" noProof="1">
                <a:solidFill>
                  <a:schemeClr val="bg1"/>
                </a:solidFill>
                <a:ea typeface="+mn-lt"/>
                <a:cs typeface="+mn-lt"/>
              </a:rPr>
              <a:t>02</a:t>
            </a:r>
            <a:endParaRPr lang="en-US" sz="3200" dirty="0">
              <a:solidFill>
                <a:schemeClr val="bg1"/>
              </a:solidFill>
              <a:ea typeface="+mn-lt"/>
              <a:cs typeface="+mn-lt"/>
            </a:endParaRPr>
          </a:p>
        </p:txBody>
      </p:sp>
      <p:sp>
        <p:nvSpPr>
          <p:cNvPr id="54" name="TextBox 9">
            <a:extLst>
              <a:ext uri="{FF2B5EF4-FFF2-40B4-BE49-F238E27FC236}">
                <a16:creationId xmlns:a16="http://schemas.microsoft.com/office/drawing/2014/main" id="{BCF4957B-1DFB-44CB-A2BE-F3A65FE22316}"/>
              </a:ext>
            </a:extLst>
          </p:cNvPr>
          <p:cNvSpPr txBox="1"/>
          <p:nvPr/>
        </p:nvSpPr>
        <p:spPr>
          <a:xfrm>
            <a:off x="5531570" y="836685"/>
            <a:ext cx="777230" cy="784830"/>
          </a:xfrm>
          <a:prstGeom prst="rect">
            <a:avLst/>
          </a:prstGeom>
          <a:noFill/>
        </p:spPr>
        <p:txBody>
          <a:bodyPr wrap="square" lIns="91440" tIns="45720" rIns="91440" bIns="45720" rtlCol="0" anchor="ctr">
            <a:spAutoFit/>
          </a:bodyPr>
          <a:lstStyle/>
          <a:p>
            <a:pPr algn="ctr"/>
            <a:endParaRPr lang="en-US" sz="4500" b="1" cap="all" noProof="1">
              <a:solidFill>
                <a:schemeClr val="bg1"/>
              </a:solidFill>
              <a:cs typeface="Calibri"/>
            </a:endParaRPr>
          </a:p>
        </p:txBody>
      </p:sp>
      <p:sp>
        <p:nvSpPr>
          <p:cNvPr id="56" name="Oval 12">
            <a:extLst>
              <a:ext uri="{FF2B5EF4-FFF2-40B4-BE49-F238E27FC236}">
                <a16:creationId xmlns:a16="http://schemas.microsoft.com/office/drawing/2014/main" id="{9E74711C-D950-4C9D-8807-7A16F4ADA838}"/>
              </a:ext>
            </a:extLst>
          </p:cNvPr>
          <p:cNvSpPr/>
          <p:nvPr/>
        </p:nvSpPr>
        <p:spPr>
          <a:xfrm>
            <a:off x="464574" y="875800"/>
            <a:ext cx="366699" cy="376420"/>
          </a:xfrm>
          <a:prstGeom prst="ellipse">
            <a:avLst/>
          </a:prstGeom>
          <a:solidFill>
            <a:srgbClr val="0FA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8" name="TextBox 15">
            <a:extLst>
              <a:ext uri="{FF2B5EF4-FFF2-40B4-BE49-F238E27FC236}">
                <a16:creationId xmlns:a16="http://schemas.microsoft.com/office/drawing/2014/main" id="{293AB50B-851A-48B4-ADB1-497E8AD31469}"/>
              </a:ext>
            </a:extLst>
          </p:cNvPr>
          <p:cNvSpPr txBox="1"/>
          <p:nvPr/>
        </p:nvSpPr>
        <p:spPr>
          <a:xfrm>
            <a:off x="429043" y="891536"/>
            <a:ext cx="449137" cy="338554"/>
          </a:xfrm>
          <a:prstGeom prst="rect">
            <a:avLst/>
          </a:prstGeom>
          <a:noFill/>
        </p:spPr>
        <p:txBody>
          <a:bodyPr wrap="square" rtlCol="0" anchor="b">
            <a:spAutoFit/>
          </a:bodyPr>
          <a:lstStyle/>
          <a:p>
            <a:pPr algn="ctr"/>
            <a:r>
              <a:rPr lang="en-US" sz="1600" b="1" cap="all" noProof="1">
                <a:solidFill>
                  <a:schemeClr val="bg1"/>
                </a:solidFill>
              </a:rPr>
              <a:t>01</a:t>
            </a:r>
          </a:p>
        </p:txBody>
      </p:sp>
      <p:sp>
        <p:nvSpPr>
          <p:cNvPr id="60" name="Rectangle 17">
            <a:extLst>
              <a:ext uri="{FF2B5EF4-FFF2-40B4-BE49-F238E27FC236}">
                <a16:creationId xmlns:a16="http://schemas.microsoft.com/office/drawing/2014/main" id="{36741311-C913-4661-8926-A7032CB32F11}"/>
              </a:ext>
            </a:extLst>
          </p:cNvPr>
          <p:cNvSpPr/>
          <p:nvPr/>
        </p:nvSpPr>
        <p:spPr>
          <a:xfrm>
            <a:off x="831273" y="769166"/>
            <a:ext cx="3144919" cy="2539157"/>
          </a:xfrm>
          <a:prstGeom prst="rect">
            <a:avLst/>
          </a:prstGeom>
        </p:spPr>
        <p:txBody>
          <a:bodyPr wrap="square" lIns="91440" tIns="45720" rIns="91440" bIns="45720" anchor="t">
            <a:spAutoFit/>
          </a:bodyPr>
          <a:lstStyle/>
          <a:p>
            <a:r>
              <a:rPr lang="es-ES" sz="1400" noProof="1">
                <a:ea typeface="+mn-lt"/>
                <a:cs typeface="+mn-lt"/>
              </a:rPr>
              <a:t>El Establecimiento Educativo manifiesta su intención de articularse: </a:t>
            </a:r>
            <a:r>
              <a:rPr lang="es-ES" b="1" noProof="1">
                <a:ea typeface="+mn-lt"/>
                <a:cs typeface="+mn-lt"/>
              </a:rPr>
              <a:t>1.</a:t>
            </a:r>
            <a:r>
              <a:rPr lang="es-ES" sz="1400" noProof="1">
                <a:ea typeface="+mn-lt"/>
                <a:cs typeface="+mn-lt"/>
              </a:rPr>
              <a:t> Debe presentar carta de intención a la Secretaría de Educación o Entidad Territorial certificada. Los colegios privados presentan la carta de intención directamente a las Regionales del SENA. </a:t>
            </a:r>
            <a:r>
              <a:rPr lang="es-ES" b="1" noProof="1">
                <a:ea typeface="+mn-lt"/>
                <a:cs typeface="+mn-lt"/>
              </a:rPr>
              <a:t>2.</a:t>
            </a:r>
            <a:r>
              <a:rPr lang="es-ES" sz="1400" noProof="1">
                <a:ea typeface="+mn-lt"/>
                <a:cs typeface="+mn-lt"/>
              </a:rPr>
              <a:t> La Secretaría de Educación presenta el Establecimiento Educativo a la Regional del SENA.</a:t>
            </a:r>
            <a:endParaRPr lang="es-ES" sz="2400" dirty="0"/>
          </a:p>
          <a:p>
            <a:endParaRPr lang="en-US" sz="1100" noProof="1">
              <a:solidFill>
                <a:schemeClr val="tx1">
                  <a:lumMod val="75000"/>
                </a:schemeClr>
              </a:solidFill>
              <a:cs typeface="Calibri"/>
            </a:endParaRPr>
          </a:p>
        </p:txBody>
      </p:sp>
      <p:sp>
        <p:nvSpPr>
          <p:cNvPr id="62" name="Oval 18">
            <a:extLst>
              <a:ext uri="{FF2B5EF4-FFF2-40B4-BE49-F238E27FC236}">
                <a16:creationId xmlns:a16="http://schemas.microsoft.com/office/drawing/2014/main" id="{83187EBC-9519-4CEF-B5AA-07DCFF28263E}"/>
              </a:ext>
            </a:extLst>
          </p:cNvPr>
          <p:cNvSpPr/>
          <p:nvPr/>
        </p:nvSpPr>
        <p:spPr>
          <a:xfrm>
            <a:off x="496794" y="3414957"/>
            <a:ext cx="446769" cy="429680"/>
          </a:xfrm>
          <a:prstGeom prst="ellipse">
            <a:avLst/>
          </a:prstGeom>
          <a:solidFill>
            <a:srgbClr val="F39B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4" name="TextBox 19">
            <a:extLst>
              <a:ext uri="{FF2B5EF4-FFF2-40B4-BE49-F238E27FC236}">
                <a16:creationId xmlns:a16="http://schemas.microsoft.com/office/drawing/2014/main" id="{74B23C9B-81D6-474C-B179-79A1AB19EC81}"/>
              </a:ext>
            </a:extLst>
          </p:cNvPr>
          <p:cNvSpPr txBox="1"/>
          <p:nvPr/>
        </p:nvSpPr>
        <p:spPr>
          <a:xfrm>
            <a:off x="496794" y="3465443"/>
            <a:ext cx="457802" cy="338554"/>
          </a:xfrm>
          <a:prstGeom prst="rect">
            <a:avLst/>
          </a:prstGeom>
          <a:noFill/>
        </p:spPr>
        <p:txBody>
          <a:bodyPr wrap="square" rtlCol="0" anchor="b">
            <a:spAutoFit/>
          </a:bodyPr>
          <a:lstStyle/>
          <a:p>
            <a:pPr algn="ctr"/>
            <a:r>
              <a:rPr lang="en-US" sz="1600" b="1" cap="all" noProof="1">
                <a:solidFill>
                  <a:schemeClr val="bg1"/>
                </a:solidFill>
              </a:rPr>
              <a:t>02</a:t>
            </a:r>
          </a:p>
        </p:txBody>
      </p:sp>
      <p:sp>
        <p:nvSpPr>
          <p:cNvPr id="66" name="Rectangle 20">
            <a:extLst>
              <a:ext uri="{FF2B5EF4-FFF2-40B4-BE49-F238E27FC236}">
                <a16:creationId xmlns:a16="http://schemas.microsoft.com/office/drawing/2014/main" id="{A1A95080-9808-4143-B29F-67654DB6AB20}"/>
              </a:ext>
            </a:extLst>
          </p:cNvPr>
          <p:cNvSpPr/>
          <p:nvPr/>
        </p:nvSpPr>
        <p:spPr>
          <a:xfrm>
            <a:off x="873892" y="3682807"/>
            <a:ext cx="2763606" cy="954107"/>
          </a:xfrm>
          <a:prstGeom prst="rect">
            <a:avLst/>
          </a:prstGeom>
        </p:spPr>
        <p:txBody>
          <a:bodyPr wrap="square" lIns="91440" tIns="45720" rIns="91440" bIns="45720" anchor="t">
            <a:spAutoFit/>
          </a:bodyPr>
          <a:lstStyle/>
          <a:p>
            <a:r>
              <a:rPr lang="en-US" sz="1400" noProof="1">
                <a:ea typeface="+mn-lt"/>
                <a:cs typeface="+mn-lt"/>
              </a:rPr>
              <a:t>El SENA y la Secretaría de Educación presenta el programa de Articulación con la educación media al establecimiento educativo</a:t>
            </a:r>
            <a:endParaRPr lang="es-ES" sz="2400" dirty="0"/>
          </a:p>
        </p:txBody>
      </p:sp>
      <p:sp>
        <p:nvSpPr>
          <p:cNvPr id="68" name="Oval 21">
            <a:extLst>
              <a:ext uri="{FF2B5EF4-FFF2-40B4-BE49-F238E27FC236}">
                <a16:creationId xmlns:a16="http://schemas.microsoft.com/office/drawing/2014/main" id="{13422DFB-1DAD-4A81-9DFB-738B35D70633}"/>
              </a:ext>
            </a:extLst>
          </p:cNvPr>
          <p:cNvSpPr/>
          <p:nvPr/>
        </p:nvSpPr>
        <p:spPr>
          <a:xfrm>
            <a:off x="6703151" y="3402614"/>
            <a:ext cx="329906" cy="320835"/>
          </a:xfrm>
          <a:prstGeom prst="ellipse">
            <a:avLst/>
          </a:prstGeom>
          <a:solidFill>
            <a:srgbClr val="C03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0" name="TextBox 22">
            <a:extLst>
              <a:ext uri="{FF2B5EF4-FFF2-40B4-BE49-F238E27FC236}">
                <a16:creationId xmlns:a16="http://schemas.microsoft.com/office/drawing/2014/main" id="{0540E8AB-8C44-465B-955F-30BCAD04BE07}"/>
              </a:ext>
            </a:extLst>
          </p:cNvPr>
          <p:cNvSpPr txBox="1"/>
          <p:nvPr/>
        </p:nvSpPr>
        <p:spPr>
          <a:xfrm>
            <a:off x="6703262" y="3435064"/>
            <a:ext cx="348254" cy="276999"/>
          </a:xfrm>
          <a:prstGeom prst="rect">
            <a:avLst/>
          </a:prstGeom>
          <a:noFill/>
        </p:spPr>
        <p:txBody>
          <a:bodyPr wrap="square" rtlCol="0" anchor="b">
            <a:spAutoFit/>
          </a:bodyPr>
          <a:lstStyle/>
          <a:p>
            <a:pPr algn="ctr"/>
            <a:r>
              <a:rPr lang="en-US" sz="1200" b="1" cap="all" noProof="1">
                <a:solidFill>
                  <a:schemeClr val="bg1"/>
                </a:solidFill>
              </a:rPr>
              <a:t>03</a:t>
            </a:r>
          </a:p>
        </p:txBody>
      </p:sp>
      <p:sp>
        <p:nvSpPr>
          <p:cNvPr id="72" name="Rectangle 23">
            <a:extLst>
              <a:ext uri="{FF2B5EF4-FFF2-40B4-BE49-F238E27FC236}">
                <a16:creationId xmlns:a16="http://schemas.microsoft.com/office/drawing/2014/main" id="{AD961FAE-F1C7-41A3-B782-784B43A2D619}"/>
              </a:ext>
            </a:extLst>
          </p:cNvPr>
          <p:cNvSpPr/>
          <p:nvPr/>
        </p:nvSpPr>
        <p:spPr>
          <a:xfrm>
            <a:off x="5370986" y="3924406"/>
            <a:ext cx="3389145" cy="738664"/>
          </a:xfrm>
          <a:prstGeom prst="rect">
            <a:avLst/>
          </a:prstGeom>
        </p:spPr>
        <p:txBody>
          <a:bodyPr wrap="square" lIns="91440" tIns="45720" rIns="91440" bIns="45720" anchor="t">
            <a:spAutoFit/>
          </a:bodyPr>
          <a:lstStyle/>
          <a:p>
            <a:pPr algn="just"/>
            <a:r>
              <a:rPr lang="en-US" sz="1400" noProof="1">
                <a:ea typeface="+mn-lt"/>
                <a:cs typeface="+mn-lt"/>
              </a:rPr>
              <a:t>Aceptación por parte del Establecimiento Educativo de las condiciones requeridas para articular el programa</a:t>
            </a:r>
            <a:endParaRPr lang="es-ES" sz="2400" dirty="0">
              <a:cs typeface="Calibri"/>
            </a:endParaRPr>
          </a:p>
        </p:txBody>
      </p:sp>
      <p:sp>
        <p:nvSpPr>
          <p:cNvPr id="23" name="TextBox 9">
            <a:extLst>
              <a:ext uri="{FF2B5EF4-FFF2-40B4-BE49-F238E27FC236}">
                <a16:creationId xmlns:a16="http://schemas.microsoft.com/office/drawing/2014/main" id="{A773EDDA-E3C0-4A2A-A42A-35AD5CFCF482}"/>
              </a:ext>
            </a:extLst>
          </p:cNvPr>
          <p:cNvSpPr txBox="1"/>
          <p:nvPr/>
        </p:nvSpPr>
        <p:spPr>
          <a:xfrm>
            <a:off x="5559485" y="1364012"/>
            <a:ext cx="777230" cy="584775"/>
          </a:xfrm>
          <a:prstGeom prst="rect">
            <a:avLst/>
          </a:prstGeom>
          <a:noFill/>
        </p:spPr>
        <p:txBody>
          <a:bodyPr wrap="square" lIns="91440" tIns="45720" rIns="91440" bIns="45720" rtlCol="0" anchor="ctr">
            <a:spAutoFit/>
          </a:bodyPr>
          <a:lstStyle/>
          <a:p>
            <a:pPr algn="ctr"/>
            <a:r>
              <a:rPr lang="en-US" sz="3200" b="1" cap="all" noProof="1">
                <a:solidFill>
                  <a:schemeClr val="bg1"/>
                </a:solidFill>
              </a:rPr>
              <a:t>03</a:t>
            </a:r>
          </a:p>
        </p:txBody>
      </p:sp>
      <p:sp>
        <p:nvSpPr>
          <p:cNvPr id="30" name="Rectangle 23">
            <a:extLst>
              <a:ext uri="{FF2B5EF4-FFF2-40B4-BE49-F238E27FC236}">
                <a16:creationId xmlns:a16="http://schemas.microsoft.com/office/drawing/2014/main" id="{404B64ED-441E-4395-807C-A29A7F771CFA}"/>
              </a:ext>
            </a:extLst>
          </p:cNvPr>
          <p:cNvSpPr/>
          <p:nvPr/>
        </p:nvSpPr>
        <p:spPr>
          <a:xfrm>
            <a:off x="7111913" y="2791982"/>
            <a:ext cx="1918314" cy="738664"/>
          </a:xfrm>
          <a:prstGeom prst="rect">
            <a:avLst/>
          </a:prstGeom>
        </p:spPr>
        <p:txBody>
          <a:bodyPr wrap="square" lIns="91440" tIns="45720" rIns="91440" bIns="45720" anchor="t">
            <a:spAutoFit/>
          </a:bodyPr>
          <a:lstStyle/>
          <a:p>
            <a:pPr algn="ctr"/>
            <a:r>
              <a:rPr lang="en-US" sz="1400" noProof="1">
                <a:ea typeface="+mn-lt"/>
                <a:cs typeface="+mn-lt"/>
              </a:rPr>
              <a:t>Aprobación del Consejo Directivo y Academico de la institución.</a:t>
            </a:r>
            <a:endParaRPr lang="en-US" sz="1400" noProof="1">
              <a:cs typeface="Calibri"/>
            </a:endParaRPr>
          </a:p>
        </p:txBody>
      </p:sp>
      <p:sp>
        <p:nvSpPr>
          <p:cNvPr id="8" name="Arrow: Bent 7">
            <a:extLst>
              <a:ext uri="{FF2B5EF4-FFF2-40B4-BE49-F238E27FC236}">
                <a16:creationId xmlns:a16="http://schemas.microsoft.com/office/drawing/2014/main" id="{00D67416-23DC-4F26-9791-5DE6F660759B}"/>
              </a:ext>
            </a:extLst>
          </p:cNvPr>
          <p:cNvSpPr/>
          <p:nvPr/>
        </p:nvSpPr>
        <p:spPr>
          <a:xfrm>
            <a:off x="6843619" y="3122951"/>
            <a:ext cx="302475" cy="277129"/>
          </a:xfrm>
          <a:prstGeom prst="ben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34175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Date Placeholder 37">
            <a:extLst>
              <a:ext uri="{FF2B5EF4-FFF2-40B4-BE49-F238E27FC236}">
                <a16:creationId xmlns:a16="http://schemas.microsoft.com/office/drawing/2014/main" id="{214893A6-5453-4772-A5C3-6E8247B9F7F7}"/>
              </a:ext>
            </a:extLst>
          </p:cNvPr>
          <p:cNvSpPr>
            <a:spLocks noGrp="1"/>
          </p:cNvSpPr>
          <p:nvPr>
            <p:ph type="dt" sz="half" idx="10"/>
          </p:nvPr>
        </p:nvSpPr>
        <p:spPr/>
        <p:txBody>
          <a:bodyPr/>
          <a:lstStyle/>
          <a:p>
            <a:r>
              <a:rPr lang="en-US"/>
              <a:t>Your Date</a:t>
            </a:r>
          </a:p>
        </p:txBody>
      </p:sp>
      <p:sp>
        <p:nvSpPr>
          <p:cNvPr id="4" name="Text Placeholder 3">
            <a:extLst>
              <a:ext uri="{FF2B5EF4-FFF2-40B4-BE49-F238E27FC236}">
                <a16:creationId xmlns:a16="http://schemas.microsoft.com/office/drawing/2014/main" id="{B2A56FE4-C890-4B94-95A1-A512A0099527}"/>
              </a:ext>
            </a:extLst>
          </p:cNvPr>
          <p:cNvSpPr>
            <a:spLocks noGrp="1"/>
          </p:cNvSpPr>
          <p:nvPr>
            <p:ph type="body" sz="quarter" idx="13"/>
          </p:nvPr>
        </p:nvSpPr>
        <p:spPr>
          <a:xfrm>
            <a:off x="962018" y="666703"/>
            <a:ext cx="4886158" cy="3050450"/>
          </a:xfrm>
        </p:spPr>
        <p:txBody>
          <a:bodyPr vert="horz" wrap="square" lIns="68580" tIns="34290" rIns="68580" bIns="34290" rtlCol="0" anchor="t">
            <a:spAutoFit/>
          </a:bodyPr>
          <a:lstStyle/>
          <a:p>
            <a:r>
              <a:rPr lang="en-US">
                <a:latin typeface="Arial Black"/>
              </a:rPr>
              <a:t>2</a:t>
            </a:r>
            <a:endParaRPr lang="en-US"/>
          </a:p>
        </p:txBody>
      </p:sp>
      <p:pic>
        <p:nvPicPr>
          <p:cNvPr id="3" name="Imagen 2" descr="Texto&#10;&#10;Descripción generada automáticamente">
            <a:extLst>
              <a:ext uri="{FF2B5EF4-FFF2-40B4-BE49-F238E27FC236}">
                <a16:creationId xmlns:a16="http://schemas.microsoft.com/office/drawing/2014/main" id="{10D1EB7B-CC5B-4B55-9F77-3FCA402675A5}"/>
              </a:ext>
            </a:extLst>
          </p:cNvPr>
          <p:cNvPicPr>
            <a:picLocks noChangeAspect="1"/>
          </p:cNvPicPr>
          <p:nvPr/>
        </p:nvPicPr>
        <p:blipFill>
          <a:blip r:embed="rId3"/>
          <a:stretch>
            <a:fillRect/>
          </a:stretch>
        </p:blipFill>
        <p:spPr>
          <a:xfrm>
            <a:off x="6085435" y="3982546"/>
            <a:ext cx="2435005" cy="544528"/>
          </a:xfrm>
          <a:prstGeom prst="rect">
            <a:avLst/>
          </a:prstGeom>
        </p:spPr>
      </p:pic>
      <p:sp>
        <p:nvSpPr>
          <p:cNvPr id="10" name="CuadroTexto 9">
            <a:extLst>
              <a:ext uri="{FF2B5EF4-FFF2-40B4-BE49-F238E27FC236}">
                <a16:creationId xmlns:a16="http://schemas.microsoft.com/office/drawing/2014/main" id="{9166FF0A-5C67-4D28-A7B9-1FFA3023BED8}"/>
              </a:ext>
            </a:extLst>
          </p:cNvPr>
          <p:cNvSpPr txBox="1"/>
          <p:nvPr/>
        </p:nvSpPr>
        <p:spPr>
          <a:xfrm>
            <a:off x="4894102" y="1516335"/>
            <a:ext cx="4368232" cy="2123658"/>
          </a:xfrm>
          <a:prstGeom prst="rect">
            <a:avLst/>
          </a:prstGeom>
          <a:noFill/>
        </p:spPr>
        <p:txBody>
          <a:bodyPr wrap="square" lIns="91440" tIns="45720" rIns="91440" bIns="45720" rtlCol="0" anchor="t">
            <a:spAutoFit/>
          </a:bodyPr>
          <a:lstStyle/>
          <a:p>
            <a:pPr algn="ctr"/>
            <a:endParaRPr lang="es-ES" sz="3600" b="1" dirty="0">
              <a:solidFill>
                <a:srgbClr val="FC671A"/>
              </a:solidFill>
              <a:latin typeface="Josefin Sans"/>
            </a:endParaRPr>
          </a:p>
          <a:p>
            <a:pPr algn="ctr"/>
            <a:r>
              <a:rPr lang="es-ES" sz="2400" b="1" dirty="0">
                <a:solidFill>
                  <a:srgbClr val="FC671A"/>
                </a:solidFill>
                <a:latin typeface="Josefin Sans"/>
              </a:rPr>
              <a:t>ALCANCE: </a:t>
            </a:r>
          </a:p>
          <a:p>
            <a:pPr algn="ctr"/>
            <a:r>
              <a:rPr lang="es-ES" sz="2400" b="1" dirty="0">
                <a:solidFill>
                  <a:srgbClr val="FC671A"/>
                </a:solidFill>
                <a:latin typeface="Josefin Sans"/>
              </a:rPr>
              <a:t>Proyecto de Viabilidad y Revisión Técnica de Ambiente</a:t>
            </a:r>
            <a:endParaRPr lang="es-ES" sz="2400" dirty="0">
              <a:solidFill>
                <a:srgbClr val="FC671A"/>
              </a:solidFill>
              <a:latin typeface="Josefin Sans"/>
            </a:endParaRPr>
          </a:p>
        </p:txBody>
      </p:sp>
      <p:sp>
        <p:nvSpPr>
          <p:cNvPr id="11" name="Text Placeholder 3">
            <a:extLst>
              <a:ext uri="{FF2B5EF4-FFF2-40B4-BE49-F238E27FC236}">
                <a16:creationId xmlns:a16="http://schemas.microsoft.com/office/drawing/2014/main" id="{2CBC382B-92D7-4B7F-A88B-E80C4038E876}"/>
              </a:ext>
            </a:extLst>
          </p:cNvPr>
          <p:cNvSpPr txBox="1">
            <a:spLocks/>
          </p:cNvSpPr>
          <p:nvPr/>
        </p:nvSpPr>
        <p:spPr>
          <a:xfrm>
            <a:off x="1157549" y="258386"/>
            <a:ext cx="4886158" cy="623248"/>
          </a:xfrm>
          <a:prstGeom prst="rect">
            <a:avLst/>
          </a:prstGeom>
        </p:spPr>
        <p:txBody>
          <a:bodyPr vert="horz" wrap="square" lIns="68580" tIns="34290" rIns="68580" bIns="34290" rtlCol="0" anchor="t">
            <a:spAutoFit/>
          </a:bodyPr>
          <a:lstStyle>
            <a:lvl1pPr marL="0" indent="0" algn="l" defTabSz="685800" rtl="0" eaLnBrk="1" latinLnBrk="0" hangingPunct="1">
              <a:lnSpc>
                <a:spcPct val="90000"/>
              </a:lnSpc>
              <a:spcBef>
                <a:spcPts val="750"/>
              </a:spcBef>
              <a:buFont typeface="Arial" panose="020B0604020202020204" pitchFamily="34" charset="0"/>
              <a:buNone/>
              <a:defRPr sz="21500" b="1" kern="0" spc="8" baseline="0">
                <a:solidFill>
                  <a:schemeClr val="bg1"/>
                </a:solidFill>
                <a:latin typeface="Arial Black" panose="020B0A04020102020204" pitchFamily="34"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4000" dirty="0">
                <a:latin typeface="Arial Black"/>
              </a:rPr>
              <a:t>Agenda</a:t>
            </a:r>
            <a:endParaRPr lang="en-US" sz="4000" dirty="0"/>
          </a:p>
        </p:txBody>
      </p:sp>
    </p:spTree>
    <p:extLst>
      <p:ext uri="{BB962C8B-B14F-4D97-AF65-F5344CB8AC3E}">
        <p14:creationId xmlns:p14="http://schemas.microsoft.com/office/powerpoint/2010/main" val="100548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1D19222F-61CA-4499-B42B-849A1BEF4614}"/>
              </a:ext>
            </a:extLst>
          </p:cNvPr>
          <p:cNvGrpSpPr/>
          <p:nvPr/>
        </p:nvGrpSpPr>
        <p:grpSpPr>
          <a:xfrm>
            <a:off x="2222938" y="864988"/>
            <a:ext cx="4698125" cy="3991944"/>
            <a:chOff x="2963917" y="1153317"/>
            <a:chExt cx="6264166" cy="5322592"/>
          </a:xfrm>
        </p:grpSpPr>
        <p:sp>
          <p:nvSpPr>
            <p:cNvPr id="11" name="Shape">
              <a:extLst>
                <a:ext uri="{FF2B5EF4-FFF2-40B4-BE49-F238E27FC236}">
                  <a16:creationId xmlns:a16="http://schemas.microsoft.com/office/drawing/2014/main" id="{25014C71-BD25-5044-80F7-77E994461DA4}"/>
                </a:ext>
              </a:extLst>
            </p:cNvPr>
            <p:cNvSpPr/>
            <p:nvPr/>
          </p:nvSpPr>
          <p:spPr>
            <a:xfrm>
              <a:off x="6663559" y="2162310"/>
              <a:ext cx="1312267" cy="3339081"/>
            </a:xfrm>
            <a:custGeom>
              <a:avLst/>
              <a:gdLst/>
              <a:ahLst/>
              <a:cxnLst>
                <a:cxn ang="0">
                  <a:pos x="wd2" y="hd2"/>
                </a:cxn>
                <a:cxn ang="5400000">
                  <a:pos x="wd2" y="hd2"/>
                </a:cxn>
                <a:cxn ang="10800000">
                  <a:pos x="wd2" y="hd2"/>
                </a:cxn>
                <a:cxn ang="16200000">
                  <a:pos x="wd2" y="hd2"/>
                </a:cxn>
              </a:cxnLst>
              <a:rect l="0" t="0" r="r" b="b"/>
              <a:pathLst>
                <a:path w="21322" h="21388" extrusionOk="0">
                  <a:moveTo>
                    <a:pt x="17922" y="14110"/>
                  </a:moveTo>
                  <a:cubicBezTo>
                    <a:pt x="17759" y="14048"/>
                    <a:pt x="17581" y="13989"/>
                    <a:pt x="17410" y="13932"/>
                  </a:cubicBezTo>
                  <a:cubicBezTo>
                    <a:pt x="17315" y="13900"/>
                    <a:pt x="17212" y="13870"/>
                    <a:pt x="17116" y="13841"/>
                  </a:cubicBezTo>
                  <a:cubicBezTo>
                    <a:pt x="16918" y="13781"/>
                    <a:pt x="16720" y="13720"/>
                    <a:pt x="16543" y="13652"/>
                  </a:cubicBezTo>
                  <a:cubicBezTo>
                    <a:pt x="14616" y="12895"/>
                    <a:pt x="13428" y="11851"/>
                    <a:pt x="13414" y="10695"/>
                  </a:cubicBezTo>
                  <a:cubicBezTo>
                    <a:pt x="13421" y="9540"/>
                    <a:pt x="14616" y="8495"/>
                    <a:pt x="16543" y="7736"/>
                  </a:cubicBezTo>
                  <a:cubicBezTo>
                    <a:pt x="16720" y="7666"/>
                    <a:pt x="16918" y="7607"/>
                    <a:pt x="17116" y="7547"/>
                  </a:cubicBezTo>
                  <a:cubicBezTo>
                    <a:pt x="17219" y="7518"/>
                    <a:pt x="17315" y="7488"/>
                    <a:pt x="17410" y="7456"/>
                  </a:cubicBezTo>
                  <a:cubicBezTo>
                    <a:pt x="17588" y="7399"/>
                    <a:pt x="17759" y="7340"/>
                    <a:pt x="17922" y="7278"/>
                  </a:cubicBezTo>
                  <a:cubicBezTo>
                    <a:pt x="20129" y="6467"/>
                    <a:pt x="21461" y="5293"/>
                    <a:pt x="21311" y="3998"/>
                  </a:cubicBezTo>
                  <a:cubicBezTo>
                    <a:pt x="21051" y="1860"/>
                    <a:pt x="16590" y="101"/>
                    <a:pt x="11167" y="4"/>
                  </a:cubicBezTo>
                  <a:cubicBezTo>
                    <a:pt x="5053" y="-106"/>
                    <a:pt x="4" y="1817"/>
                    <a:pt x="4" y="4203"/>
                  </a:cubicBezTo>
                  <a:cubicBezTo>
                    <a:pt x="4" y="5417"/>
                    <a:pt x="1316" y="6511"/>
                    <a:pt x="3400" y="7278"/>
                  </a:cubicBezTo>
                  <a:cubicBezTo>
                    <a:pt x="3563" y="7340"/>
                    <a:pt x="3741" y="7399"/>
                    <a:pt x="3912" y="7456"/>
                  </a:cubicBezTo>
                  <a:cubicBezTo>
                    <a:pt x="4007" y="7488"/>
                    <a:pt x="4110" y="7518"/>
                    <a:pt x="4206" y="7547"/>
                  </a:cubicBezTo>
                  <a:cubicBezTo>
                    <a:pt x="4404" y="7607"/>
                    <a:pt x="4602" y="7668"/>
                    <a:pt x="4779" y="7739"/>
                  </a:cubicBezTo>
                  <a:cubicBezTo>
                    <a:pt x="6706" y="8495"/>
                    <a:pt x="7894" y="9540"/>
                    <a:pt x="7908" y="10695"/>
                  </a:cubicBezTo>
                  <a:cubicBezTo>
                    <a:pt x="7901" y="11851"/>
                    <a:pt x="6706" y="12895"/>
                    <a:pt x="4779" y="13652"/>
                  </a:cubicBezTo>
                  <a:cubicBezTo>
                    <a:pt x="4602" y="13722"/>
                    <a:pt x="4404" y="13781"/>
                    <a:pt x="4206" y="13841"/>
                  </a:cubicBezTo>
                  <a:cubicBezTo>
                    <a:pt x="4103" y="13870"/>
                    <a:pt x="4007" y="13900"/>
                    <a:pt x="3912" y="13932"/>
                  </a:cubicBezTo>
                  <a:cubicBezTo>
                    <a:pt x="3734" y="13989"/>
                    <a:pt x="3563" y="14048"/>
                    <a:pt x="3400" y="14110"/>
                  </a:cubicBezTo>
                  <a:cubicBezTo>
                    <a:pt x="1193" y="14921"/>
                    <a:pt x="-139" y="16095"/>
                    <a:pt x="11" y="17390"/>
                  </a:cubicBezTo>
                  <a:cubicBezTo>
                    <a:pt x="271" y="19528"/>
                    <a:pt x="4732" y="21287"/>
                    <a:pt x="10155" y="21384"/>
                  </a:cubicBezTo>
                  <a:cubicBezTo>
                    <a:pt x="16269" y="21494"/>
                    <a:pt x="21318" y="19571"/>
                    <a:pt x="21318" y="17185"/>
                  </a:cubicBezTo>
                  <a:cubicBezTo>
                    <a:pt x="21324" y="15971"/>
                    <a:pt x="20013" y="14877"/>
                    <a:pt x="17922" y="14110"/>
                  </a:cubicBezTo>
                  <a:close/>
                </a:path>
              </a:pathLst>
            </a:custGeom>
            <a:solidFill>
              <a:schemeClr val="bg1">
                <a:lumMod val="85000"/>
              </a:schemeClr>
            </a:solidFill>
            <a:ln w="12700">
              <a:miter lim="400000"/>
            </a:ln>
            <a:effectLst>
              <a:innerShdw blurRad="63500" dist="50800" dir="2700000">
                <a:prstClr val="black">
                  <a:alpha val="15000"/>
                </a:prstClr>
              </a:innerShdw>
            </a:effectLst>
          </p:spPr>
          <p:txBody>
            <a:bodyPr lIns="28575" tIns="28575" rIns="28575" bIns="28575" anchor="ctr"/>
            <a:lstStyle/>
            <a:p>
              <a:endParaRPr sz="2300">
                <a:solidFill>
                  <a:srgbClr val="FFFFFF"/>
                </a:solidFill>
              </a:endParaRPr>
            </a:p>
          </p:txBody>
        </p:sp>
        <p:sp>
          <p:nvSpPr>
            <p:cNvPr id="12" name="Shape">
              <a:extLst>
                <a:ext uri="{FF2B5EF4-FFF2-40B4-BE49-F238E27FC236}">
                  <a16:creationId xmlns:a16="http://schemas.microsoft.com/office/drawing/2014/main" id="{9B24AE01-9FC5-8742-9051-07FB3E4EE96F}"/>
                </a:ext>
              </a:extLst>
            </p:cNvPr>
            <p:cNvSpPr/>
            <p:nvPr/>
          </p:nvSpPr>
          <p:spPr>
            <a:xfrm>
              <a:off x="5444355" y="1153317"/>
              <a:ext cx="1316895" cy="5322592"/>
            </a:xfrm>
            <a:custGeom>
              <a:avLst/>
              <a:gdLst/>
              <a:ahLst/>
              <a:cxnLst>
                <a:cxn ang="0">
                  <a:pos x="wd2" y="hd2"/>
                </a:cxn>
                <a:cxn ang="5400000">
                  <a:pos x="wd2" y="hd2"/>
                </a:cxn>
                <a:cxn ang="10800000">
                  <a:pos x="wd2" y="hd2"/>
                </a:cxn>
                <a:cxn ang="16200000">
                  <a:pos x="wd2" y="hd2"/>
                </a:cxn>
              </a:cxnLst>
              <a:rect l="0" t="0" r="r" b="b"/>
              <a:pathLst>
                <a:path w="21323" h="21467" extrusionOk="0">
                  <a:moveTo>
                    <a:pt x="15676" y="13206"/>
                  </a:moveTo>
                  <a:cubicBezTo>
                    <a:pt x="16139" y="13057"/>
                    <a:pt x="16697" y="12928"/>
                    <a:pt x="17289" y="12808"/>
                  </a:cubicBezTo>
                  <a:lnTo>
                    <a:pt x="17425" y="12779"/>
                  </a:lnTo>
                  <a:cubicBezTo>
                    <a:pt x="17602" y="12743"/>
                    <a:pt x="17772" y="12706"/>
                    <a:pt x="17936" y="12667"/>
                  </a:cubicBezTo>
                  <a:cubicBezTo>
                    <a:pt x="20135" y="12156"/>
                    <a:pt x="21462" y="11417"/>
                    <a:pt x="21312" y="10602"/>
                  </a:cubicBezTo>
                  <a:cubicBezTo>
                    <a:pt x="21162" y="9818"/>
                    <a:pt x="19610" y="9120"/>
                    <a:pt x="17275" y="8658"/>
                  </a:cubicBezTo>
                  <a:cubicBezTo>
                    <a:pt x="15097" y="8228"/>
                    <a:pt x="13627" y="7597"/>
                    <a:pt x="13463" y="6905"/>
                  </a:cubicBezTo>
                  <a:cubicBezTo>
                    <a:pt x="13450" y="6853"/>
                    <a:pt x="13443" y="6798"/>
                    <a:pt x="13443" y="6744"/>
                  </a:cubicBezTo>
                  <a:cubicBezTo>
                    <a:pt x="13443" y="6132"/>
                    <a:pt x="14273" y="5569"/>
                    <a:pt x="15676" y="5121"/>
                  </a:cubicBezTo>
                  <a:cubicBezTo>
                    <a:pt x="16139" y="4972"/>
                    <a:pt x="16697" y="4843"/>
                    <a:pt x="17289" y="4723"/>
                  </a:cubicBezTo>
                  <a:lnTo>
                    <a:pt x="17425" y="4694"/>
                  </a:lnTo>
                  <a:cubicBezTo>
                    <a:pt x="17602" y="4659"/>
                    <a:pt x="17772" y="4621"/>
                    <a:pt x="17936" y="4582"/>
                  </a:cubicBezTo>
                  <a:cubicBezTo>
                    <a:pt x="20135" y="4072"/>
                    <a:pt x="21462" y="3333"/>
                    <a:pt x="21312" y="2517"/>
                  </a:cubicBezTo>
                  <a:cubicBezTo>
                    <a:pt x="21054" y="1171"/>
                    <a:pt x="16608" y="64"/>
                    <a:pt x="11203" y="3"/>
                  </a:cubicBezTo>
                  <a:cubicBezTo>
                    <a:pt x="5111" y="-67"/>
                    <a:pt x="80" y="1144"/>
                    <a:pt x="80" y="2646"/>
                  </a:cubicBezTo>
                  <a:cubicBezTo>
                    <a:pt x="80" y="3411"/>
                    <a:pt x="1387" y="4099"/>
                    <a:pt x="3463" y="4582"/>
                  </a:cubicBezTo>
                  <a:cubicBezTo>
                    <a:pt x="3627" y="4621"/>
                    <a:pt x="3804" y="4659"/>
                    <a:pt x="3981" y="4694"/>
                  </a:cubicBezTo>
                  <a:lnTo>
                    <a:pt x="4117" y="4721"/>
                  </a:lnTo>
                  <a:cubicBezTo>
                    <a:pt x="4702" y="4842"/>
                    <a:pt x="5260" y="4971"/>
                    <a:pt x="5730" y="5120"/>
                  </a:cubicBezTo>
                  <a:cubicBezTo>
                    <a:pt x="7126" y="5567"/>
                    <a:pt x="7963" y="6130"/>
                    <a:pt x="7963" y="6742"/>
                  </a:cubicBezTo>
                  <a:cubicBezTo>
                    <a:pt x="7963" y="6795"/>
                    <a:pt x="7956" y="6848"/>
                    <a:pt x="7942" y="6900"/>
                  </a:cubicBezTo>
                  <a:cubicBezTo>
                    <a:pt x="7779" y="7589"/>
                    <a:pt x="6336" y="8223"/>
                    <a:pt x="4157" y="8647"/>
                  </a:cubicBezTo>
                  <a:cubicBezTo>
                    <a:pt x="1680" y="9130"/>
                    <a:pt x="80" y="9881"/>
                    <a:pt x="80" y="10727"/>
                  </a:cubicBezTo>
                  <a:cubicBezTo>
                    <a:pt x="80" y="11492"/>
                    <a:pt x="1387" y="12180"/>
                    <a:pt x="3463" y="12663"/>
                  </a:cubicBezTo>
                  <a:cubicBezTo>
                    <a:pt x="3627" y="12702"/>
                    <a:pt x="3804" y="12740"/>
                    <a:pt x="3980" y="12775"/>
                  </a:cubicBezTo>
                  <a:cubicBezTo>
                    <a:pt x="4001" y="12780"/>
                    <a:pt x="4021" y="12784"/>
                    <a:pt x="4042" y="12787"/>
                  </a:cubicBezTo>
                  <a:cubicBezTo>
                    <a:pt x="4539" y="12887"/>
                    <a:pt x="5029" y="12991"/>
                    <a:pt x="5437" y="13113"/>
                  </a:cubicBezTo>
                  <a:cubicBezTo>
                    <a:pt x="6533" y="13435"/>
                    <a:pt x="7330" y="13825"/>
                    <a:pt x="7704" y="14254"/>
                  </a:cubicBezTo>
                  <a:cubicBezTo>
                    <a:pt x="7813" y="14406"/>
                    <a:pt x="7881" y="14562"/>
                    <a:pt x="7881" y="14722"/>
                  </a:cubicBezTo>
                  <a:cubicBezTo>
                    <a:pt x="7881" y="15327"/>
                    <a:pt x="7064" y="15887"/>
                    <a:pt x="5689" y="16333"/>
                  </a:cubicBezTo>
                  <a:cubicBezTo>
                    <a:pt x="5179" y="16497"/>
                    <a:pt x="4552" y="16638"/>
                    <a:pt x="3906" y="16770"/>
                  </a:cubicBezTo>
                  <a:cubicBezTo>
                    <a:pt x="3906" y="16770"/>
                    <a:pt x="3899" y="16770"/>
                    <a:pt x="3899" y="16772"/>
                  </a:cubicBezTo>
                  <a:cubicBezTo>
                    <a:pt x="3722" y="16807"/>
                    <a:pt x="3552" y="16845"/>
                    <a:pt x="3388" y="16884"/>
                  </a:cubicBezTo>
                  <a:cubicBezTo>
                    <a:pt x="1189" y="17394"/>
                    <a:pt x="-138" y="18133"/>
                    <a:pt x="12" y="18949"/>
                  </a:cubicBezTo>
                  <a:cubicBezTo>
                    <a:pt x="270" y="20295"/>
                    <a:pt x="4716" y="21402"/>
                    <a:pt x="10121" y="21463"/>
                  </a:cubicBezTo>
                  <a:cubicBezTo>
                    <a:pt x="16213" y="21533"/>
                    <a:pt x="21244" y="20322"/>
                    <a:pt x="21244" y="18820"/>
                  </a:cubicBezTo>
                  <a:cubicBezTo>
                    <a:pt x="21244" y="18055"/>
                    <a:pt x="19937" y="17367"/>
                    <a:pt x="17861" y="16884"/>
                  </a:cubicBezTo>
                  <a:cubicBezTo>
                    <a:pt x="17697" y="16845"/>
                    <a:pt x="17520" y="16807"/>
                    <a:pt x="17350" y="16772"/>
                  </a:cubicBezTo>
                  <a:cubicBezTo>
                    <a:pt x="17330" y="16768"/>
                    <a:pt x="17309" y="16763"/>
                    <a:pt x="17289" y="16760"/>
                  </a:cubicBezTo>
                  <a:cubicBezTo>
                    <a:pt x="16792" y="16660"/>
                    <a:pt x="16302" y="16556"/>
                    <a:pt x="15894" y="16434"/>
                  </a:cubicBezTo>
                  <a:cubicBezTo>
                    <a:pt x="14798" y="16112"/>
                    <a:pt x="14008" y="15722"/>
                    <a:pt x="13627" y="15293"/>
                  </a:cubicBezTo>
                  <a:cubicBezTo>
                    <a:pt x="13518" y="15141"/>
                    <a:pt x="13450" y="14985"/>
                    <a:pt x="13450" y="14824"/>
                  </a:cubicBezTo>
                  <a:cubicBezTo>
                    <a:pt x="13443" y="14217"/>
                    <a:pt x="14280" y="13654"/>
                    <a:pt x="15676" y="13206"/>
                  </a:cubicBezTo>
                  <a:close/>
                </a:path>
              </a:pathLst>
            </a:custGeom>
            <a:solidFill>
              <a:schemeClr val="bg1">
                <a:lumMod val="85000"/>
              </a:schemeClr>
            </a:solidFill>
            <a:ln w="12700">
              <a:miter lim="400000"/>
            </a:ln>
            <a:effectLst>
              <a:innerShdw blurRad="63500" dist="50800" dir="2700000">
                <a:prstClr val="black">
                  <a:alpha val="15000"/>
                </a:prstClr>
              </a:innerShdw>
            </a:effectLst>
          </p:spPr>
          <p:txBody>
            <a:bodyPr lIns="28575" tIns="28575" rIns="28575" bIns="28575" anchor="ctr"/>
            <a:lstStyle/>
            <a:p>
              <a:endParaRPr sz="2300">
                <a:solidFill>
                  <a:srgbClr val="FFFFFF"/>
                </a:solidFill>
              </a:endParaRPr>
            </a:p>
          </p:txBody>
        </p:sp>
        <p:sp>
          <p:nvSpPr>
            <p:cNvPr id="13" name="Circle">
              <a:extLst>
                <a:ext uri="{FF2B5EF4-FFF2-40B4-BE49-F238E27FC236}">
                  <a16:creationId xmlns:a16="http://schemas.microsoft.com/office/drawing/2014/main" id="{44A62DBD-8CD0-5845-AB89-BE965ECE3802}"/>
                </a:ext>
              </a:extLst>
            </p:cNvPr>
            <p:cNvSpPr/>
            <p:nvPr/>
          </p:nvSpPr>
          <p:spPr>
            <a:xfrm>
              <a:off x="7924800" y="3171302"/>
              <a:ext cx="1303283" cy="1303282"/>
            </a:xfrm>
            <a:prstGeom prst="ellipse">
              <a:avLst/>
            </a:prstGeom>
            <a:solidFill>
              <a:schemeClr val="bg1">
                <a:lumMod val="85000"/>
              </a:schemeClr>
            </a:solidFill>
            <a:ln w="12700">
              <a:miter lim="400000"/>
            </a:ln>
            <a:effectLst>
              <a:innerShdw blurRad="63500" dist="50800" dir="2700000">
                <a:prstClr val="black">
                  <a:alpha val="15000"/>
                </a:prstClr>
              </a:innerShdw>
            </a:effectLst>
          </p:spPr>
          <p:txBody>
            <a:bodyPr lIns="28575" tIns="28575" rIns="28575" bIns="28575" anchor="ctr"/>
            <a:lstStyle/>
            <a:p>
              <a:endParaRPr sz="2300">
                <a:solidFill>
                  <a:srgbClr val="FFFFFF"/>
                </a:solidFill>
              </a:endParaRPr>
            </a:p>
          </p:txBody>
        </p:sp>
        <p:sp>
          <p:nvSpPr>
            <p:cNvPr id="14" name="Shape">
              <a:extLst>
                <a:ext uri="{FF2B5EF4-FFF2-40B4-BE49-F238E27FC236}">
                  <a16:creationId xmlns:a16="http://schemas.microsoft.com/office/drawing/2014/main" id="{22AC6E24-7828-0642-A5E8-E6611220CCEA}"/>
                </a:ext>
              </a:extLst>
            </p:cNvPr>
            <p:cNvSpPr/>
            <p:nvPr/>
          </p:nvSpPr>
          <p:spPr>
            <a:xfrm>
              <a:off x="4225155" y="2162310"/>
              <a:ext cx="1312274" cy="3339081"/>
            </a:xfrm>
            <a:custGeom>
              <a:avLst/>
              <a:gdLst/>
              <a:ahLst/>
              <a:cxnLst>
                <a:cxn ang="0">
                  <a:pos x="wd2" y="hd2"/>
                </a:cxn>
                <a:cxn ang="5400000">
                  <a:pos x="wd2" y="hd2"/>
                </a:cxn>
                <a:cxn ang="10800000">
                  <a:pos x="wd2" y="hd2"/>
                </a:cxn>
                <a:cxn ang="16200000">
                  <a:pos x="wd2" y="hd2"/>
                </a:cxn>
              </a:cxnLst>
              <a:rect l="0" t="0" r="r" b="b"/>
              <a:pathLst>
                <a:path w="21322" h="21388" extrusionOk="0">
                  <a:moveTo>
                    <a:pt x="3400" y="7278"/>
                  </a:moveTo>
                  <a:cubicBezTo>
                    <a:pt x="3563" y="7340"/>
                    <a:pt x="3741" y="7399"/>
                    <a:pt x="3912" y="7456"/>
                  </a:cubicBezTo>
                  <a:cubicBezTo>
                    <a:pt x="4007" y="7488"/>
                    <a:pt x="4110" y="7518"/>
                    <a:pt x="4206" y="7547"/>
                  </a:cubicBezTo>
                  <a:cubicBezTo>
                    <a:pt x="4404" y="7607"/>
                    <a:pt x="4602" y="7668"/>
                    <a:pt x="4779" y="7736"/>
                  </a:cubicBezTo>
                  <a:cubicBezTo>
                    <a:pt x="6706" y="8493"/>
                    <a:pt x="7894" y="9537"/>
                    <a:pt x="7908" y="10693"/>
                  </a:cubicBezTo>
                  <a:cubicBezTo>
                    <a:pt x="7901" y="11848"/>
                    <a:pt x="6706" y="12893"/>
                    <a:pt x="4779" y="13652"/>
                  </a:cubicBezTo>
                  <a:cubicBezTo>
                    <a:pt x="4602" y="13722"/>
                    <a:pt x="4404" y="13781"/>
                    <a:pt x="4206" y="13841"/>
                  </a:cubicBezTo>
                  <a:cubicBezTo>
                    <a:pt x="4103" y="13870"/>
                    <a:pt x="4007" y="13900"/>
                    <a:pt x="3912" y="13932"/>
                  </a:cubicBezTo>
                  <a:cubicBezTo>
                    <a:pt x="3734" y="13989"/>
                    <a:pt x="3563" y="14048"/>
                    <a:pt x="3400" y="14110"/>
                  </a:cubicBezTo>
                  <a:cubicBezTo>
                    <a:pt x="1193" y="14921"/>
                    <a:pt x="-139" y="16095"/>
                    <a:pt x="11" y="17390"/>
                  </a:cubicBezTo>
                  <a:cubicBezTo>
                    <a:pt x="271" y="19528"/>
                    <a:pt x="4732" y="21287"/>
                    <a:pt x="10155" y="21384"/>
                  </a:cubicBezTo>
                  <a:cubicBezTo>
                    <a:pt x="16269" y="21494"/>
                    <a:pt x="21318" y="19571"/>
                    <a:pt x="21318" y="17185"/>
                  </a:cubicBezTo>
                  <a:cubicBezTo>
                    <a:pt x="21318" y="15971"/>
                    <a:pt x="20006" y="14877"/>
                    <a:pt x="17922" y="14110"/>
                  </a:cubicBezTo>
                  <a:cubicBezTo>
                    <a:pt x="17759" y="14048"/>
                    <a:pt x="17581" y="13989"/>
                    <a:pt x="17410" y="13932"/>
                  </a:cubicBezTo>
                  <a:cubicBezTo>
                    <a:pt x="17315" y="13900"/>
                    <a:pt x="17212" y="13870"/>
                    <a:pt x="17116" y="13841"/>
                  </a:cubicBezTo>
                  <a:cubicBezTo>
                    <a:pt x="16918" y="13781"/>
                    <a:pt x="16720" y="13720"/>
                    <a:pt x="16543" y="13649"/>
                  </a:cubicBezTo>
                  <a:cubicBezTo>
                    <a:pt x="14616" y="12893"/>
                    <a:pt x="13428" y="11848"/>
                    <a:pt x="13414" y="10693"/>
                  </a:cubicBezTo>
                  <a:cubicBezTo>
                    <a:pt x="13421" y="9537"/>
                    <a:pt x="14616" y="8493"/>
                    <a:pt x="16543" y="7736"/>
                  </a:cubicBezTo>
                  <a:cubicBezTo>
                    <a:pt x="16720" y="7666"/>
                    <a:pt x="16918" y="7607"/>
                    <a:pt x="17116" y="7547"/>
                  </a:cubicBezTo>
                  <a:cubicBezTo>
                    <a:pt x="17219" y="7518"/>
                    <a:pt x="17315" y="7488"/>
                    <a:pt x="17410" y="7456"/>
                  </a:cubicBezTo>
                  <a:cubicBezTo>
                    <a:pt x="17588" y="7399"/>
                    <a:pt x="17759" y="7340"/>
                    <a:pt x="17922" y="7278"/>
                  </a:cubicBezTo>
                  <a:cubicBezTo>
                    <a:pt x="20129" y="6467"/>
                    <a:pt x="21461" y="5293"/>
                    <a:pt x="21311" y="3998"/>
                  </a:cubicBezTo>
                  <a:cubicBezTo>
                    <a:pt x="21051" y="1860"/>
                    <a:pt x="16590" y="101"/>
                    <a:pt x="11167" y="4"/>
                  </a:cubicBezTo>
                  <a:cubicBezTo>
                    <a:pt x="5053" y="-106"/>
                    <a:pt x="4" y="1817"/>
                    <a:pt x="4" y="4203"/>
                  </a:cubicBezTo>
                  <a:cubicBezTo>
                    <a:pt x="4" y="5417"/>
                    <a:pt x="1309" y="6511"/>
                    <a:pt x="3400" y="7278"/>
                  </a:cubicBezTo>
                  <a:close/>
                </a:path>
              </a:pathLst>
            </a:custGeom>
            <a:solidFill>
              <a:schemeClr val="bg1">
                <a:lumMod val="85000"/>
              </a:schemeClr>
            </a:solidFill>
            <a:ln w="12700">
              <a:miter lim="400000"/>
            </a:ln>
            <a:effectLst>
              <a:innerShdw blurRad="63500" dist="50800" dir="2700000">
                <a:prstClr val="black">
                  <a:alpha val="15000"/>
                </a:prstClr>
              </a:innerShdw>
            </a:effectLst>
          </p:spPr>
          <p:txBody>
            <a:bodyPr lIns="28575" tIns="28575" rIns="28575" bIns="28575" anchor="ctr"/>
            <a:lstStyle/>
            <a:p>
              <a:endParaRPr sz="2300">
                <a:solidFill>
                  <a:srgbClr val="FFFFFF"/>
                </a:solidFill>
              </a:endParaRPr>
            </a:p>
          </p:txBody>
        </p:sp>
        <p:sp>
          <p:nvSpPr>
            <p:cNvPr id="15" name="Circle">
              <a:extLst>
                <a:ext uri="{FF2B5EF4-FFF2-40B4-BE49-F238E27FC236}">
                  <a16:creationId xmlns:a16="http://schemas.microsoft.com/office/drawing/2014/main" id="{1E4AF15E-5C59-1748-A7EF-B5EAE92E6471}"/>
                </a:ext>
              </a:extLst>
            </p:cNvPr>
            <p:cNvSpPr/>
            <p:nvPr/>
          </p:nvSpPr>
          <p:spPr>
            <a:xfrm>
              <a:off x="2963917" y="3171302"/>
              <a:ext cx="1303283" cy="1303282"/>
            </a:xfrm>
            <a:prstGeom prst="ellipse">
              <a:avLst/>
            </a:prstGeom>
            <a:solidFill>
              <a:schemeClr val="bg1">
                <a:lumMod val="85000"/>
              </a:schemeClr>
            </a:solidFill>
            <a:ln w="12700">
              <a:miter lim="400000"/>
            </a:ln>
            <a:effectLst>
              <a:innerShdw blurRad="63500" dist="50800" dir="2700000">
                <a:prstClr val="black">
                  <a:alpha val="15000"/>
                </a:prstClr>
              </a:innerShdw>
            </a:effectLst>
          </p:spPr>
          <p:txBody>
            <a:bodyPr lIns="28575" tIns="28575" rIns="28575" bIns="28575" anchor="ctr"/>
            <a:lstStyle/>
            <a:p>
              <a:endParaRPr sz="2300">
                <a:solidFill>
                  <a:srgbClr val="FFFFFF"/>
                </a:solidFill>
              </a:endParaRPr>
            </a:p>
          </p:txBody>
        </p:sp>
        <p:sp>
          <p:nvSpPr>
            <p:cNvPr id="16" name="Circle">
              <a:extLst>
                <a:ext uri="{FF2B5EF4-FFF2-40B4-BE49-F238E27FC236}">
                  <a16:creationId xmlns:a16="http://schemas.microsoft.com/office/drawing/2014/main" id="{26B0C793-7E1F-184D-AC3F-BF0C3F46B156}"/>
                </a:ext>
              </a:extLst>
            </p:cNvPr>
            <p:cNvSpPr/>
            <p:nvPr/>
          </p:nvSpPr>
          <p:spPr>
            <a:xfrm>
              <a:off x="5528441" y="1237400"/>
              <a:ext cx="1143526" cy="1143525"/>
            </a:xfrm>
            <a:prstGeom prst="ellipse">
              <a:avLst/>
            </a:prstGeom>
            <a:solidFill>
              <a:schemeClr val="accent1"/>
            </a:solidFill>
            <a:ln w="12700">
              <a:miter lim="400000"/>
            </a:ln>
            <a:effectLst>
              <a:innerShdw dist="38100" dir="2700000">
                <a:prstClr val="black">
                  <a:alpha val="15000"/>
                </a:prstClr>
              </a:innerShdw>
            </a:effectLst>
          </p:spPr>
          <p:txBody>
            <a:bodyPr lIns="28575" tIns="28575" rIns="28575" bIns="28575" anchor="ctr"/>
            <a:lstStyle/>
            <a:p>
              <a:pPr>
                <a:defRPr sz="3000">
                  <a:solidFill>
                    <a:srgbClr val="FFFFFF"/>
                  </a:solidFill>
                </a:defRPr>
              </a:pPr>
              <a:endParaRPr/>
            </a:p>
          </p:txBody>
        </p:sp>
        <p:sp>
          <p:nvSpPr>
            <p:cNvPr id="17" name="Circle">
              <a:extLst>
                <a:ext uri="{FF2B5EF4-FFF2-40B4-BE49-F238E27FC236}">
                  <a16:creationId xmlns:a16="http://schemas.microsoft.com/office/drawing/2014/main" id="{94571F95-A090-C14E-9898-7F5B61B80495}"/>
                </a:ext>
              </a:extLst>
            </p:cNvPr>
            <p:cNvSpPr/>
            <p:nvPr/>
          </p:nvSpPr>
          <p:spPr>
            <a:xfrm>
              <a:off x="5528441" y="3255385"/>
              <a:ext cx="1143526" cy="1143528"/>
            </a:xfrm>
            <a:prstGeom prst="ellipse">
              <a:avLst/>
            </a:prstGeom>
            <a:solidFill>
              <a:schemeClr val="accent2"/>
            </a:solidFill>
            <a:ln w="12700">
              <a:solidFill>
                <a:schemeClr val="accent2"/>
              </a:solidFill>
              <a:miter lim="400000"/>
            </a:ln>
            <a:effectLst>
              <a:innerShdw dist="38100" dir="2700000">
                <a:prstClr val="black">
                  <a:alpha val="15000"/>
                </a:prstClr>
              </a:innerShdw>
            </a:effectLst>
          </p:spPr>
          <p:txBody>
            <a:bodyPr lIns="28575" tIns="28575" rIns="28575" bIns="28575" anchor="ctr"/>
            <a:lstStyle/>
            <a:p>
              <a:pPr algn="ctr">
                <a:defRPr sz="3000">
                  <a:solidFill>
                    <a:srgbClr val="FFFFFF"/>
                  </a:solidFill>
                </a:defRPr>
              </a:pPr>
              <a:r>
                <a:rPr lang="en-US" sz="3600" b="1"/>
                <a:t>05</a:t>
              </a:r>
              <a:endParaRPr sz="3600" b="1"/>
            </a:p>
          </p:txBody>
        </p:sp>
        <p:sp>
          <p:nvSpPr>
            <p:cNvPr id="18" name="Circle">
              <a:extLst>
                <a:ext uri="{FF2B5EF4-FFF2-40B4-BE49-F238E27FC236}">
                  <a16:creationId xmlns:a16="http://schemas.microsoft.com/office/drawing/2014/main" id="{4F2BA0A8-3345-A349-9B01-B373E20B5B21}"/>
                </a:ext>
              </a:extLst>
            </p:cNvPr>
            <p:cNvSpPr/>
            <p:nvPr/>
          </p:nvSpPr>
          <p:spPr>
            <a:xfrm>
              <a:off x="3048000" y="3255385"/>
              <a:ext cx="1143529" cy="1143528"/>
            </a:xfrm>
            <a:prstGeom prst="ellipse">
              <a:avLst/>
            </a:prstGeom>
            <a:solidFill>
              <a:schemeClr val="accent5"/>
            </a:solidFill>
            <a:ln w="12700">
              <a:miter lim="400000"/>
            </a:ln>
            <a:effectLst>
              <a:innerShdw dist="38100" dir="2700000">
                <a:prstClr val="black">
                  <a:alpha val="15000"/>
                </a:prstClr>
              </a:innerShdw>
            </a:effectLst>
          </p:spPr>
          <p:txBody>
            <a:bodyPr lIns="28575" tIns="28575" rIns="28575" bIns="28575" anchor="ctr"/>
            <a:lstStyle/>
            <a:p>
              <a:pPr algn="ctr"/>
              <a:r>
                <a:rPr lang="en-US" sz="3600" b="1">
                  <a:solidFill>
                    <a:srgbClr val="FFFFFF"/>
                  </a:solidFill>
                </a:rPr>
                <a:t>01</a:t>
              </a:r>
              <a:endParaRPr sz="3600" b="1">
                <a:solidFill>
                  <a:srgbClr val="FFFFFF"/>
                </a:solidFill>
              </a:endParaRPr>
            </a:p>
          </p:txBody>
        </p:sp>
        <p:sp>
          <p:nvSpPr>
            <p:cNvPr id="19" name="Circle">
              <a:extLst>
                <a:ext uri="{FF2B5EF4-FFF2-40B4-BE49-F238E27FC236}">
                  <a16:creationId xmlns:a16="http://schemas.microsoft.com/office/drawing/2014/main" id="{E8870876-9F56-6947-9DC3-BC341690EF16}"/>
                </a:ext>
              </a:extLst>
            </p:cNvPr>
            <p:cNvSpPr/>
            <p:nvPr/>
          </p:nvSpPr>
          <p:spPr>
            <a:xfrm>
              <a:off x="8008883" y="3255385"/>
              <a:ext cx="1143526" cy="1143528"/>
            </a:xfrm>
            <a:prstGeom prst="ellipse">
              <a:avLst/>
            </a:prstGeom>
            <a:solidFill>
              <a:schemeClr val="accent5"/>
            </a:solidFill>
            <a:ln w="12700">
              <a:miter lim="400000"/>
            </a:ln>
            <a:effectLst>
              <a:innerShdw dist="38100" dir="2700000">
                <a:prstClr val="black">
                  <a:alpha val="15000"/>
                </a:prstClr>
              </a:innerShdw>
            </a:effectLst>
          </p:spPr>
          <p:txBody>
            <a:bodyPr lIns="28575" tIns="28575" rIns="28575" bIns="28575" anchor="ctr"/>
            <a:lstStyle/>
            <a:p>
              <a:pPr algn="ctr"/>
              <a:r>
                <a:rPr lang="en-US" sz="3600" b="1">
                  <a:solidFill>
                    <a:srgbClr val="FFFFFF"/>
                  </a:solidFill>
                </a:rPr>
                <a:t>09</a:t>
              </a:r>
              <a:endParaRPr sz="3600" b="1">
                <a:solidFill>
                  <a:srgbClr val="FFFFFF"/>
                </a:solidFill>
              </a:endParaRPr>
            </a:p>
          </p:txBody>
        </p:sp>
        <p:sp>
          <p:nvSpPr>
            <p:cNvPr id="20" name="Circle">
              <a:extLst>
                <a:ext uri="{FF2B5EF4-FFF2-40B4-BE49-F238E27FC236}">
                  <a16:creationId xmlns:a16="http://schemas.microsoft.com/office/drawing/2014/main" id="{F7653FC0-C1A1-C84B-8C47-7E282AE27A91}"/>
                </a:ext>
              </a:extLst>
            </p:cNvPr>
            <p:cNvSpPr/>
            <p:nvPr/>
          </p:nvSpPr>
          <p:spPr>
            <a:xfrm>
              <a:off x="5528441" y="5232323"/>
              <a:ext cx="1143526" cy="1143528"/>
            </a:xfrm>
            <a:prstGeom prst="ellipse">
              <a:avLst/>
            </a:prstGeom>
            <a:solidFill>
              <a:schemeClr val="accent1"/>
            </a:solidFill>
            <a:ln w="12700">
              <a:miter lim="400000"/>
            </a:ln>
            <a:effectLst>
              <a:innerShdw dist="38100" dir="2700000">
                <a:prstClr val="black">
                  <a:alpha val="15000"/>
                </a:prstClr>
              </a:innerShdw>
            </a:effectLst>
          </p:spPr>
          <p:txBody>
            <a:bodyPr lIns="28575" tIns="28575" rIns="28575" bIns="28575" anchor="ctr"/>
            <a:lstStyle/>
            <a:p>
              <a:pPr>
                <a:defRPr sz="3000">
                  <a:solidFill>
                    <a:srgbClr val="FFFFFF"/>
                  </a:solidFill>
                </a:defRPr>
              </a:pPr>
              <a:endParaRPr/>
            </a:p>
          </p:txBody>
        </p:sp>
        <p:sp>
          <p:nvSpPr>
            <p:cNvPr id="21" name="Circle">
              <a:extLst>
                <a:ext uri="{FF2B5EF4-FFF2-40B4-BE49-F238E27FC236}">
                  <a16:creationId xmlns:a16="http://schemas.microsoft.com/office/drawing/2014/main" id="{C7630141-609E-814C-BA3A-6B96C28DEC35}"/>
                </a:ext>
              </a:extLst>
            </p:cNvPr>
            <p:cNvSpPr/>
            <p:nvPr/>
          </p:nvSpPr>
          <p:spPr>
            <a:xfrm>
              <a:off x="6747641" y="2246392"/>
              <a:ext cx="1143526" cy="1143525"/>
            </a:xfrm>
            <a:prstGeom prst="ellipse">
              <a:avLst/>
            </a:prstGeom>
            <a:solidFill>
              <a:schemeClr val="accent4"/>
            </a:solidFill>
            <a:ln w="12700">
              <a:miter lim="400000"/>
            </a:ln>
            <a:effectLst>
              <a:innerShdw dist="38100" dir="2700000">
                <a:prstClr val="black">
                  <a:alpha val="15000"/>
                </a:prstClr>
              </a:innerShdw>
            </a:effectLst>
          </p:spPr>
          <p:txBody>
            <a:bodyPr lIns="28575" tIns="28575" rIns="28575" bIns="28575" anchor="ctr"/>
            <a:lstStyle/>
            <a:p>
              <a:pPr>
                <a:defRPr sz="3000">
                  <a:solidFill>
                    <a:srgbClr val="FFFFFF"/>
                  </a:solidFill>
                </a:defRPr>
              </a:pPr>
              <a:endParaRPr/>
            </a:p>
          </p:txBody>
        </p:sp>
        <p:sp>
          <p:nvSpPr>
            <p:cNvPr id="22" name="Circle">
              <a:extLst>
                <a:ext uri="{FF2B5EF4-FFF2-40B4-BE49-F238E27FC236}">
                  <a16:creationId xmlns:a16="http://schemas.microsoft.com/office/drawing/2014/main" id="{4D642350-F4B8-454E-8114-459AC1E58BD5}"/>
                </a:ext>
              </a:extLst>
            </p:cNvPr>
            <p:cNvSpPr/>
            <p:nvPr/>
          </p:nvSpPr>
          <p:spPr>
            <a:xfrm>
              <a:off x="6747641" y="4264378"/>
              <a:ext cx="1143526" cy="1143528"/>
            </a:xfrm>
            <a:prstGeom prst="ellipse">
              <a:avLst/>
            </a:prstGeom>
            <a:solidFill>
              <a:schemeClr val="accent4"/>
            </a:solidFill>
            <a:ln w="12700">
              <a:miter lim="400000"/>
            </a:ln>
            <a:effectLst>
              <a:innerShdw dist="38100" dir="2700000">
                <a:prstClr val="black">
                  <a:alpha val="15000"/>
                </a:prstClr>
              </a:innerShdw>
            </a:effectLst>
          </p:spPr>
          <p:txBody>
            <a:bodyPr lIns="28575" tIns="28575" rIns="28575" bIns="28575" anchor="ctr"/>
            <a:lstStyle/>
            <a:p>
              <a:pPr>
                <a:defRPr sz="3000">
                  <a:solidFill>
                    <a:srgbClr val="FFFFFF"/>
                  </a:solidFill>
                </a:defRPr>
              </a:pPr>
              <a:endParaRPr/>
            </a:p>
          </p:txBody>
        </p:sp>
        <p:sp>
          <p:nvSpPr>
            <p:cNvPr id="23" name="Circle">
              <a:extLst>
                <a:ext uri="{FF2B5EF4-FFF2-40B4-BE49-F238E27FC236}">
                  <a16:creationId xmlns:a16="http://schemas.microsoft.com/office/drawing/2014/main" id="{6D7F4ABA-F6EE-CB4D-9239-218FC1DAD427}"/>
                </a:ext>
              </a:extLst>
            </p:cNvPr>
            <p:cNvSpPr/>
            <p:nvPr/>
          </p:nvSpPr>
          <p:spPr>
            <a:xfrm>
              <a:off x="4309241" y="2246392"/>
              <a:ext cx="1143529" cy="1143525"/>
            </a:xfrm>
            <a:prstGeom prst="ellipse">
              <a:avLst/>
            </a:prstGeom>
            <a:solidFill>
              <a:schemeClr val="accent4"/>
            </a:solidFill>
            <a:ln w="12700">
              <a:miter lim="400000"/>
            </a:ln>
            <a:effectLst>
              <a:innerShdw dist="38100" dir="2700000">
                <a:prstClr val="black">
                  <a:alpha val="15000"/>
                </a:prstClr>
              </a:innerShdw>
            </a:effectLst>
          </p:spPr>
          <p:txBody>
            <a:bodyPr lIns="28575" tIns="28575" rIns="28575" bIns="28575" anchor="ctr"/>
            <a:lstStyle/>
            <a:p>
              <a:pPr>
                <a:defRPr sz="3000">
                  <a:solidFill>
                    <a:srgbClr val="FFFFFF"/>
                  </a:solidFill>
                </a:defRPr>
              </a:pPr>
              <a:endParaRPr/>
            </a:p>
          </p:txBody>
        </p:sp>
        <p:sp>
          <p:nvSpPr>
            <p:cNvPr id="24" name="Circle">
              <a:extLst>
                <a:ext uri="{FF2B5EF4-FFF2-40B4-BE49-F238E27FC236}">
                  <a16:creationId xmlns:a16="http://schemas.microsoft.com/office/drawing/2014/main" id="{AF1C1517-B90B-FE49-99B6-E214CCA800A8}"/>
                </a:ext>
              </a:extLst>
            </p:cNvPr>
            <p:cNvSpPr/>
            <p:nvPr/>
          </p:nvSpPr>
          <p:spPr>
            <a:xfrm>
              <a:off x="4309241" y="4264378"/>
              <a:ext cx="1143529" cy="1143528"/>
            </a:xfrm>
            <a:prstGeom prst="ellipse">
              <a:avLst/>
            </a:prstGeom>
            <a:solidFill>
              <a:schemeClr val="accent4"/>
            </a:solidFill>
            <a:ln w="12700">
              <a:miter lim="400000"/>
            </a:ln>
            <a:effectLst>
              <a:innerShdw dist="38100" dir="2700000">
                <a:prstClr val="black">
                  <a:alpha val="15000"/>
                </a:prstClr>
              </a:innerShdw>
            </a:effectLst>
          </p:spPr>
          <p:txBody>
            <a:bodyPr lIns="28575" tIns="28575" rIns="28575" bIns="28575" anchor="ctr"/>
            <a:lstStyle/>
            <a:p>
              <a:pPr>
                <a:defRPr sz="3000">
                  <a:solidFill>
                    <a:srgbClr val="FFFFFF"/>
                  </a:solidFill>
                </a:defRPr>
              </a:pPr>
              <a:endParaRPr/>
            </a:p>
          </p:txBody>
        </p:sp>
      </p:grpSp>
      <p:grpSp>
        <p:nvGrpSpPr>
          <p:cNvPr id="25" name="Group 24">
            <a:extLst>
              <a:ext uri="{FF2B5EF4-FFF2-40B4-BE49-F238E27FC236}">
                <a16:creationId xmlns:a16="http://schemas.microsoft.com/office/drawing/2014/main" id="{0FF3DC3A-C54C-4899-B849-0CC5D38BCEC1}"/>
              </a:ext>
            </a:extLst>
          </p:cNvPr>
          <p:cNvGrpSpPr/>
          <p:nvPr/>
        </p:nvGrpSpPr>
        <p:grpSpPr>
          <a:xfrm>
            <a:off x="6101252" y="3877587"/>
            <a:ext cx="2255873" cy="584775"/>
            <a:chOff x="8239438" y="2049569"/>
            <a:chExt cx="3007833" cy="779700"/>
          </a:xfrm>
        </p:grpSpPr>
        <p:sp>
          <p:nvSpPr>
            <p:cNvPr id="26" name="Rectangle 25">
              <a:extLst>
                <a:ext uri="{FF2B5EF4-FFF2-40B4-BE49-F238E27FC236}">
                  <a16:creationId xmlns:a16="http://schemas.microsoft.com/office/drawing/2014/main" id="{0DC50BAB-F086-42D9-B2F9-FCA1092DBD95}"/>
                </a:ext>
              </a:extLst>
            </p:cNvPr>
            <p:cNvSpPr/>
            <p:nvPr/>
          </p:nvSpPr>
          <p:spPr>
            <a:xfrm>
              <a:off x="8688288" y="2156928"/>
              <a:ext cx="2194560" cy="307776"/>
            </a:xfrm>
            <a:prstGeom prst="rect">
              <a:avLst/>
            </a:prstGeom>
          </p:spPr>
          <p:txBody>
            <a:bodyPr wrap="square" lIns="0" tIns="45720" rIns="0" bIns="45720" anchor="t">
              <a:spAutoFit/>
            </a:bodyPr>
            <a:lstStyle/>
            <a:p>
              <a:pPr algn="just">
                <a:spcBef>
                  <a:spcPts val="900"/>
                </a:spcBef>
              </a:pPr>
              <a:endParaRPr lang="en-US" sz="900" noProof="1">
                <a:cs typeface="Calibri"/>
              </a:endParaRPr>
            </a:p>
          </p:txBody>
        </p:sp>
        <p:sp>
          <p:nvSpPr>
            <p:cNvPr id="27" name="Rectangle 26">
              <a:extLst>
                <a:ext uri="{FF2B5EF4-FFF2-40B4-BE49-F238E27FC236}">
                  <a16:creationId xmlns:a16="http://schemas.microsoft.com/office/drawing/2014/main" id="{2A5E1693-7238-4E21-AA10-007033EF32B3}"/>
                </a:ext>
              </a:extLst>
            </p:cNvPr>
            <p:cNvSpPr/>
            <p:nvPr/>
          </p:nvSpPr>
          <p:spPr>
            <a:xfrm>
              <a:off x="8239438" y="2049569"/>
              <a:ext cx="3007833" cy="779700"/>
            </a:xfrm>
            <a:prstGeom prst="rect">
              <a:avLst/>
            </a:prstGeom>
          </p:spPr>
          <p:txBody>
            <a:bodyPr wrap="none" lIns="0" tIns="45720" rIns="0" bIns="45720" anchor="b">
              <a:spAutoFit/>
            </a:bodyPr>
            <a:lstStyle/>
            <a:p>
              <a:r>
                <a:rPr lang="en-US" sz="1600" b="1" cap="all" noProof="1">
                  <a:solidFill>
                    <a:schemeClr val="accent4"/>
                  </a:solidFill>
                </a:rPr>
                <a:t>ESTUDIO DE PERTINENCIA </a:t>
              </a:r>
              <a:endParaRPr lang="en-US" sz="1600" b="1" cap="all">
                <a:solidFill>
                  <a:schemeClr val="accent4"/>
                </a:solidFill>
                <a:cs typeface="Calibri"/>
              </a:endParaRPr>
            </a:p>
            <a:p>
              <a:r>
                <a:rPr lang="en-US" sz="1600" b="1" cap="all" noProof="1">
                  <a:solidFill>
                    <a:schemeClr val="accent4"/>
                  </a:solidFill>
                  <a:cs typeface="Calibri"/>
                </a:rPr>
                <a:t>DE LOS PROGRAMAS</a:t>
              </a:r>
            </a:p>
          </p:txBody>
        </p:sp>
      </p:grpSp>
      <p:pic>
        <p:nvPicPr>
          <p:cNvPr id="4" name="Graphic 3" descr="User">
            <a:extLst>
              <a:ext uri="{FF2B5EF4-FFF2-40B4-BE49-F238E27FC236}">
                <a16:creationId xmlns:a16="http://schemas.microsoft.com/office/drawing/2014/main" id="{7E222342-00F8-43AA-91ED-AF54AC5AA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32434" y="4110346"/>
            <a:ext cx="485438" cy="485438"/>
          </a:xfrm>
          <a:prstGeom prst="rect">
            <a:avLst/>
          </a:prstGeom>
        </p:spPr>
      </p:pic>
      <p:pic>
        <p:nvPicPr>
          <p:cNvPr id="6" name="Graphic 5" descr="Handshake">
            <a:extLst>
              <a:ext uri="{FF2B5EF4-FFF2-40B4-BE49-F238E27FC236}">
                <a16:creationId xmlns:a16="http://schemas.microsoft.com/office/drawing/2014/main" id="{1C444EF5-EECA-406A-AE8F-89FE246FAC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46834" y="1870897"/>
            <a:ext cx="485438" cy="485438"/>
          </a:xfrm>
          <a:prstGeom prst="rect">
            <a:avLst/>
          </a:prstGeom>
        </p:spPr>
      </p:pic>
      <p:pic>
        <p:nvPicPr>
          <p:cNvPr id="9" name="Graphic 8" descr="Head with gears">
            <a:extLst>
              <a:ext uri="{FF2B5EF4-FFF2-40B4-BE49-F238E27FC236}">
                <a16:creationId xmlns:a16="http://schemas.microsoft.com/office/drawing/2014/main" id="{3FE19559-8BB4-4640-A43E-52FF5CB097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18035" y="1870897"/>
            <a:ext cx="485438" cy="485438"/>
          </a:xfrm>
          <a:prstGeom prst="rect">
            <a:avLst/>
          </a:prstGeom>
        </p:spPr>
      </p:pic>
      <p:pic>
        <p:nvPicPr>
          <p:cNvPr id="40" name="Graphic 39" descr="Bullseye">
            <a:extLst>
              <a:ext uri="{FF2B5EF4-FFF2-40B4-BE49-F238E27FC236}">
                <a16:creationId xmlns:a16="http://schemas.microsoft.com/office/drawing/2014/main" id="{1FBD509A-E3E4-43E1-8BC6-D1D869A105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24848" y="1114153"/>
            <a:ext cx="485438" cy="485438"/>
          </a:xfrm>
          <a:prstGeom prst="rect">
            <a:avLst/>
          </a:prstGeom>
        </p:spPr>
      </p:pic>
      <p:pic>
        <p:nvPicPr>
          <p:cNvPr id="42" name="Graphic 41" descr="Shopping bag">
            <a:extLst>
              <a:ext uri="{FF2B5EF4-FFF2-40B4-BE49-F238E27FC236}">
                <a16:creationId xmlns:a16="http://schemas.microsoft.com/office/drawing/2014/main" id="{D9E94E6A-33AD-462A-B3DB-D2E9B28A74E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18035" y="3384388"/>
            <a:ext cx="485438" cy="485438"/>
          </a:xfrm>
          <a:prstGeom prst="rect">
            <a:avLst/>
          </a:prstGeom>
        </p:spPr>
      </p:pic>
      <p:pic>
        <p:nvPicPr>
          <p:cNvPr id="44" name="Graphic 43" descr="Thumbs up sign">
            <a:extLst>
              <a:ext uri="{FF2B5EF4-FFF2-40B4-BE49-F238E27FC236}">
                <a16:creationId xmlns:a16="http://schemas.microsoft.com/office/drawing/2014/main" id="{3CEAE64E-B3F5-4296-9BBD-453A0C42BE4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46834" y="3384388"/>
            <a:ext cx="485438" cy="485438"/>
          </a:xfrm>
          <a:prstGeom prst="rect">
            <a:avLst/>
          </a:prstGeom>
        </p:spPr>
      </p:pic>
      <p:sp>
        <p:nvSpPr>
          <p:cNvPr id="10" name="Rectangle 26">
            <a:extLst>
              <a:ext uri="{FF2B5EF4-FFF2-40B4-BE49-F238E27FC236}">
                <a16:creationId xmlns:a16="http://schemas.microsoft.com/office/drawing/2014/main" id="{C238F3BB-935B-426F-A55C-CF59DEE6D1CC}"/>
              </a:ext>
            </a:extLst>
          </p:cNvPr>
          <p:cNvSpPr/>
          <p:nvPr/>
        </p:nvSpPr>
        <p:spPr>
          <a:xfrm>
            <a:off x="674232" y="3746908"/>
            <a:ext cx="2206117" cy="584775"/>
          </a:xfrm>
          <a:prstGeom prst="rect">
            <a:avLst/>
          </a:prstGeom>
        </p:spPr>
        <p:txBody>
          <a:bodyPr wrap="none" lIns="0" tIns="45720" rIns="0" bIns="45720" anchor="b">
            <a:spAutoFit/>
          </a:bodyPr>
          <a:lstStyle/>
          <a:p>
            <a:r>
              <a:rPr lang="en-US" sz="1600" b="1" cap="all" noProof="1">
                <a:solidFill>
                  <a:schemeClr val="accent4"/>
                </a:solidFill>
              </a:rPr>
              <a:t>OBJETIVO INSTITUCIONAL</a:t>
            </a:r>
            <a:endParaRPr lang="en-US" sz="1600" b="1" cap="all">
              <a:solidFill>
                <a:schemeClr val="accent4"/>
              </a:solidFill>
              <a:cs typeface="Calibri"/>
            </a:endParaRPr>
          </a:p>
          <a:p>
            <a:r>
              <a:rPr lang="en-US" sz="1600" b="1" cap="all" noProof="1">
                <a:solidFill>
                  <a:schemeClr val="accent4"/>
                </a:solidFill>
              </a:rPr>
              <a:t> DEL PROYECTO</a:t>
            </a:r>
            <a:endParaRPr lang="en-US" sz="1600" b="1" cap="all">
              <a:solidFill>
                <a:schemeClr val="accent4"/>
              </a:solidFill>
              <a:cs typeface="Calibri"/>
            </a:endParaRPr>
          </a:p>
        </p:txBody>
      </p:sp>
      <p:sp>
        <p:nvSpPr>
          <p:cNvPr id="31" name="Rectangle 26">
            <a:extLst>
              <a:ext uri="{FF2B5EF4-FFF2-40B4-BE49-F238E27FC236}">
                <a16:creationId xmlns:a16="http://schemas.microsoft.com/office/drawing/2014/main" id="{93DBBD7D-D22D-42A6-9BF3-1BDF445F73D2}"/>
              </a:ext>
            </a:extLst>
          </p:cNvPr>
          <p:cNvSpPr/>
          <p:nvPr/>
        </p:nvSpPr>
        <p:spPr>
          <a:xfrm>
            <a:off x="1122708" y="1442890"/>
            <a:ext cx="1680332" cy="584775"/>
          </a:xfrm>
          <a:prstGeom prst="rect">
            <a:avLst/>
          </a:prstGeom>
        </p:spPr>
        <p:txBody>
          <a:bodyPr wrap="none" lIns="0" tIns="45720" rIns="0" bIns="45720" anchor="b">
            <a:spAutoFit/>
          </a:bodyPr>
          <a:lstStyle/>
          <a:p>
            <a:r>
              <a:rPr lang="en-US" sz="1600" b="1" cap="all" noProof="1">
                <a:solidFill>
                  <a:schemeClr val="accent4"/>
                </a:solidFill>
              </a:rPr>
              <a:t>JUSTIFICACION DEL </a:t>
            </a:r>
            <a:endParaRPr lang="en-US" sz="1600" b="1" cap="all">
              <a:solidFill>
                <a:schemeClr val="accent4"/>
              </a:solidFill>
              <a:cs typeface="Calibri"/>
            </a:endParaRPr>
          </a:p>
          <a:p>
            <a:r>
              <a:rPr lang="en-US" sz="1600" b="1" cap="all" noProof="1">
                <a:solidFill>
                  <a:schemeClr val="accent4"/>
                </a:solidFill>
              </a:rPr>
              <a:t>PROYECTO</a:t>
            </a:r>
            <a:endParaRPr lang="en-US" sz="1600" b="1" cap="all">
              <a:solidFill>
                <a:schemeClr val="accent4"/>
              </a:solidFill>
              <a:cs typeface="Calibri"/>
            </a:endParaRPr>
          </a:p>
        </p:txBody>
      </p:sp>
      <p:sp>
        <p:nvSpPr>
          <p:cNvPr id="55" name="Rectangle 38">
            <a:extLst>
              <a:ext uri="{FF2B5EF4-FFF2-40B4-BE49-F238E27FC236}">
                <a16:creationId xmlns:a16="http://schemas.microsoft.com/office/drawing/2014/main" id="{47CF7537-1B70-454D-950E-B1DF9214C29F}"/>
              </a:ext>
            </a:extLst>
          </p:cNvPr>
          <p:cNvSpPr/>
          <p:nvPr/>
        </p:nvSpPr>
        <p:spPr>
          <a:xfrm>
            <a:off x="3439010" y="591204"/>
            <a:ext cx="2194832" cy="338554"/>
          </a:xfrm>
          <a:prstGeom prst="rect">
            <a:avLst/>
          </a:prstGeom>
        </p:spPr>
        <p:txBody>
          <a:bodyPr wrap="none" lIns="0" tIns="45720" rIns="0" bIns="45720" anchor="b">
            <a:spAutoFit/>
          </a:bodyPr>
          <a:lstStyle/>
          <a:p>
            <a:r>
              <a:rPr lang="en-US" sz="1600" b="1" cap="all" noProof="1">
                <a:solidFill>
                  <a:schemeClr val="accent1"/>
                </a:solidFill>
              </a:rPr>
              <a:t>ALCANCES DEL PROYECTO</a:t>
            </a:r>
            <a:endParaRPr lang="en-US" sz="1600" b="1" cap="all" noProof="1">
              <a:solidFill>
                <a:schemeClr val="accent1"/>
              </a:solidFill>
              <a:cs typeface="Calibri"/>
            </a:endParaRPr>
          </a:p>
        </p:txBody>
      </p:sp>
      <p:sp>
        <p:nvSpPr>
          <p:cNvPr id="57" name="Rectangle 38">
            <a:extLst>
              <a:ext uri="{FF2B5EF4-FFF2-40B4-BE49-F238E27FC236}">
                <a16:creationId xmlns:a16="http://schemas.microsoft.com/office/drawing/2014/main" id="{314B1227-C173-4434-904E-38A733C65A7A}"/>
              </a:ext>
            </a:extLst>
          </p:cNvPr>
          <p:cNvSpPr/>
          <p:nvPr/>
        </p:nvSpPr>
        <p:spPr>
          <a:xfrm>
            <a:off x="3682801" y="4801420"/>
            <a:ext cx="1905906" cy="369332"/>
          </a:xfrm>
          <a:prstGeom prst="rect">
            <a:avLst/>
          </a:prstGeom>
        </p:spPr>
        <p:txBody>
          <a:bodyPr wrap="none" lIns="0" tIns="45720" rIns="0" bIns="45720" anchor="b">
            <a:spAutoFit/>
          </a:bodyPr>
          <a:lstStyle/>
          <a:p>
            <a:r>
              <a:rPr lang="en-US" b="1" cap="all" noProof="1">
                <a:solidFill>
                  <a:schemeClr val="accent1"/>
                </a:solidFill>
              </a:rPr>
              <a:t>P</a:t>
            </a:r>
            <a:r>
              <a:rPr lang="en-US" sz="1600" b="1" cap="all" noProof="1">
                <a:solidFill>
                  <a:schemeClr val="accent1"/>
                </a:solidFill>
              </a:rPr>
              <a:t>oBLACIóN OBJETIVO</a:t>
            </a:r>
            <a:endParaRPr lang="en-US" sz="1600" b="1" cap="all">
              <a:solidFill>
                <a:schemeClr val="accent1"/>
              </a:solidFill>
              <a:cs typeface="Calibri"/>
            </a:endParaRPr>
          </a:p>
        </p:txBody>
      </p:sp>
      <p:sp>
        <p:nvSpPr>
          <p:cNvPr id="59" name="Rectangle 26">
            <a:extLst>
              <a:ext uri="{FF2B5EF4-FFF2-40B4-BE49-F238E27FC236}">
                <a16:creationId xmlns:a16="http://schemas.microsoft.com/office/drawing/2014/main" id="{1179B167-D278-4F31-995A-2D21409A498E}"/>
              </a:ext>
            </a:extLst>
          </p:cNvPr>
          <p:cNvSpPr/>
          <p:nvPr/>
        </p:nvSpPr>
        <p:spPr>
          <a:xfrm>
            <a:off x="6104911" y="1479257"/>
            <a:ext cx="2700742" cy="553998"/>
          </a:xfrm>
          <a:prstGeom prst="rect">
            <a:avLst/>
          </a:prstGeom>
        </p:spPr>
        <p:txBody>
          <a:bodyPr wrap="square" lIns="0" tIns="45720" rIns="0" bIns="45720" anchor="b">
            <a:spAutoFit/>
          </a:bodyPr>
          <a:lstStyle/>
          <a:p>
            <a:r>
              <a:rPr lang="en-US" sz="1400" b="1" cap="all" noProof="1">
                <a:solidFill>
                  <a:schemeClr val="accent4"/>
                </a:solidFill>
                <a:cs typeface="Calibri"/>
              </a:rPr>
              <a:t>ESTUDIO DE </a:t>
            </a:r>
            <a:r>
              <a:rPr lang="en-US" sz="1600" b="1" cap="all" noProof="1">
                <a:solidFill>
                  <a:schemeClr val="accent4"/>
                </a:solidFill>
                <a:cs typeface="Calibri"/>
              </a:rPr>
              <a:t>INTERES</a:t>
            </a:r>
            <a:r>
              <a:rPr lang="en-US" sz="1400" b="1" cap="all" noProof="1">
                <a:solidFill>
                  <a:schemeClr val="accent4"/>
                </a:solidFill>
                <a:cs typeface="Calibri"/>
              </a:rPr>
              <a:t> VOCACIONAL</a:t>
            </a:r>
            <a:endParaRPr lang="es-ES">
              <a:solidFill>
                <a:schemeClr val="accent4"/>
              </a:solidFill>
            </a:endParaRPr>
          </a:p>
          <a:p>
            <a:r>
              <a:rPr lang="en-US" sz="1400" b="1" cap="all" noProof="1">
                <a:solidFill>
                  <a:schemeClr val="accent4"/>
                </a:solidFill>
                <a:cs typeface="Calibri"/>
              </a:rPr>
              <a:t> DE LOS ESTUDIANTES</a:t>
            </a:r>
            <a:endParaRPr lang="en-US">
              <a:solidFill>
                <a:schemeClr val="accent4"/>
              </a:solidFill>
            </a:endParaRPr>
          </a:p>
        </p:txBody>
      </p:sp>
      <p:sp>
        <p:nvSpPr>
          <p:cNvPr id="61" name="Rectangle 36">
            <a:extLst>
              <a:ext uri="{FF2B5EF4-FFF2-40B4-BE49-F238E27FC236}">
                <a16:creationId xmlns:a16="http://schemas.microsoft.com/office/drawing/2014/main" id="{F197AFD8-1B0D-412A-8068-326E2DFF5585}"/>
              </a:ext>
            </a:extLst>
          </p:cNvPr>
          <p:cNvSpPr/>
          <p:nvPr/>
        </p:nvSpPr>
        <p:spPr>
          <a:xfrm>
            <a:off x="6257865" y="3440475"/>
            <a:ext cx="1979003" cy="307777"/>
          </a:xfrm>
          <a:prstGeom prst="rect">
            <a:avLst/>
          </a:prstGeom>
          <a:ln>
            <a:solidFill>
              <a:srgbClr val="FF0000"/>
            </a:solidFill>
          </a:ln>
        </p:spPr>
        <p:txBody>
          <a:bodyPr wrap="none" lIns="0" tIns="45720" rIns="0" bIns="45720" anchor="b">
            <a:spAutoFit/>
          </a:bodyPr>
          <a:lstStyle/>
          <a:p>
            <a:pPr algn="r"/>
            <a:r>
              <a:rPr lang="en-US" sz="1400" b="1" cap="all" noProof="1">
                <a:solidFill>
                  <a:schemeClr val="accent2"/>
                </a:solidFill>
              </a:rPr>
              <a:t>DOCENTES PARTICIPANTES</a:t>
            </a:r>
            <a:endParaRPr lang="en-US" sz="1400" b="1" cap="all">
              <a:solidFill>
                <a:schemeClr val="accent2"/>
              </a:solidFill>
            </a:endParaRPr>
          </a:p>
        </p:txBody>
      </p:sp>
      <p:sp>
        <p:nvSpPr>
          <p:cNvPr id="62" name="Rectangle 26">
            <a:extLst>
              <a:ext uri="{FF2B5EF4-FFF2-40B4-BE49-F238E27FC236}">
                <a16:creationId xmlns:a16="http://schemas.microsoft.com/office/drawing/2014/main" id="{7AA96C94-789F-431B-AD21-F788CB3D9C14}"/>
              </a:ext>
            </a:extLst>
          </p:cNvPr>
          <p:cNvSpPr/>
          <p:nvPr/>
        </p:nvSpPr>
        <p:spPr>
          <a:xfrm>
            <a:off x="7015738" y="2511112"/>
            <a:ext cx="2138172" cy="584775"/>
          </a:xfrm>
          <a:prstGeom prst="rect">
            <a:avLst/>
          </a:prstGeom>
        </p:spPr>
        <p:txBody>
          <a:bodyPr wrap="square" lIns="0" tIns="45720" rIns="0" bIns="45720" anchor="b">
            <a:spAutoFit/>
          </a:bodyPr>
          <a:lstStyle/>
          <a:p>
            <a:r>
              <a:rPr lang="en-US" sz="1600" b="1" cap="all" noProof="1">
                <a:solidFill>
                  <a:srgbClr val="C00000"/>
                </a:solidFill>
                <a:cs typeface="Calibri"/>
              </a:rPr>
              <a:t>ALIANZAS</a:t>
            </a:r>
            <a:endParaRPr lang="es-ES" sz="1600">
              <a:solidFill>
                <a:srgbClr val="C00000"/>
              </a:solidFill>
              <a:cs typeface="Calibri"/>
            </a:endParaRPr>
          </a:p>
          <a:p>
            <a:r>
              <a:rPr lang="en-US" sz="1600" b="1" cap="all" noProof="1">
                <a:solidFill>
                  <a:srgbClr val="C00000"/>
                </a:solidFill>
                <a:cs typeface="Calibri"/>
              </a:rPr>
              <a:t> INTERINSTITUCIONALES</a:t>
            </a:r>
            <a:endParaRPr lang="es-ES" sz="1600">
              <a:solidFill>
                <a:srgbClr val="C00000"/>
              </a:solidFill>
              <a:cs typeface="Calibri"/>
            </a:endParaRPr>
          </a:p>
        </p:txBody>
      </p:sp>
      <p:sp>
        <p:nvSpPr>
          <p:cNvPr id="63" name="Rectangle 26">
            <a:extLst>
              <a:ext uri="{FF2B5EF4-FFF2-40B4-BE49-F238E27FC236}">
                <a16:creationId xmlns:a16="http://schemas.microsoft.com/office/drawing/2014/main" id="{C4D4DC7A-3DB4-4B38-9829-4A2C802C3D9F}"/>
              </a:ext>
            </a:extLst>
          </p:cNvPr>
          <p:cNvSpPr/>
          <p:nvPr/>
        </p:nvSpPr>
        <p:spPr>
          <a:xfrm>
            <a:off x="861340" y="2511111"/>
            <a:ext cx="1691689" cy="584775"/>
          </a:xfrm>
          <a:prstGeom prst="rect">
            <a:avLst/>
          </a:prstGeom>
        </p:spPr>
        <p:txBody>
          <a:bodyPr wrap="square" lIns="0" tIns="45720" rIns="0" bIns="45720" anchor="b">
            <a:spAutoFit/>
          </a:bodyPr>
          <a:lstStyle/>
          <a:p>
            <a:r>
              <a:rPr lang="en-US" sz="1600" b="1" cap="all" noProof="1">
                <a:solidFill>
                  <a:srgbClr val="C00000"/>
                </a:solidFill>
                <a:cs typeface="Calibri"/>
              </a:rPr>
              <a:t>ANALISIS DE PERTINENCIA</a:t>
            </a:r>
            <a:endParaRPr lang="es-ES" sz="1600">
              <a:solidFill>
                <a:srgbClr val="C00000"/>
              </a:solidFill>
              <a:cs typeface="Calibri"/>
            </a:endParaRPr>
          </a:p>
        </p:txBody>
      </p:sp>
      <p:sp>
        <p:nvSpPr>
          <p:cNvPr id="68" name="CuadroTexto 67">
            <a:extLst>
              <a:ext uri="{FF2B5EF4-FFF2-40B4-BE49-F238E27FC236}">
                <a16:creationId xmlns:a16="http://schemas.microsoft.com/office/drawing/2014/main" id="{5D162E4E-BA13-4932-9787-78F7BAB25529}"/>
              </a:ext>
            </a:extLst>
          </p:cNvPr>
          <p:cNvSpPr txBox="1"/>
          <p:nvPr/>
        </p:nvSpPr>
        <p:spPr>
          <a:xfrm>
            <a:off x="364923" y="223111"/>
            <a:ext cx="8779077" cy="461665"/>
          </a:xfrm>
          <a:prstGeom prst="rect">
            <a:avLst/>
          </a:prstGeom>
          <a:noFill/>
        </p:spPr>
        <p:txBody>
          <a:bodyPr wrap="square" lIns="91440" tIns="45720" rIns="91440" bIns="45720" rtlCol="0" anchor="t">
            <a:spAutoFit/>
          </a:bodyPr>
          <a:lstStyle/>
          <a:p>
            <a:pPr algn="ctr"/>
            <a:r>
              <a:rPr lang="es-ES" sz="2400" b="1" dirty="0">
                <a:solidFill>
                  <a:srgbClr val="FE6619"/>
                </a:solidFill>
                <a:latin typeface="Josefin Sans"/>
              </a:rPr>
              <a:t>VIABILIDAD DE PROYECTO: ASPECTOS </a:t>
            </a:r>
            <a:endParaRPr lang="es-ES" sz="2400" dirty="0">
              <a:solidFill>
                <a:srgbClr val="FE6619"/>
              </a:solidFill>
              <a:latin typeface="Josefin Sans"/>
            </a:endParaRPr>
          </a:p>
        </p:txBody>
      </p:sp>
      <p:sp>
        <p:nvSpPr>
          <p:cNvPr id="5" name="Rectangle 4">
            <a:extLst>
              <a:ext uri="{FF2B5EF4-FFF2-40B4-BE49-F238E27FC236}">
                <a16:creationId xmlns:a16="http://schemas.microsoft.com/office/drawing/2014/main" id="{2AAC1714-5C59-4A27-AD4B-A875AAC00D4B}"/>
              </a:ext>
            </a:extLst>
          </p:cNvPr>
          <p:cNvSpPr/>
          <p:nvPr/>
        </p:nvSpPr>
        <p:spPr>
          <a:xfrm>
            <a:off x="7913305" y="40399"/>
            <a:ext cx="1133145" cy="472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2" descr="Logotipo&#10;&#10;Descripción generada automáticamente">
            <a:extLst>
              <a:ext uri="{FF2B5EF4-FFF2-40B4-BE49-F238E27FC236}">
                <a16:creationId xmlns:a16="http://schemas.microsoft.com/office/drawing/2014/main" id="{BB6C36A5-EBC5-4A92-BB14-347BAD321EFF}"/>
              </a:ext>
            </a:extLst>
          </p:cNvPr>
          <p:cNvPicPr>
            <a:picLocks noChangeAspect="1"/>
          </p:cNvPicPr>
          <p:nvPr/>
        </p:nvPicPr>
        <p:blipFill>
          <a:blip r:embed="rId15"/>
          <a:stretch>
            <a:fillRect/>
          </a:stretch>
        </p:blipFill>
        <p:spPr>
          <a:xfrm>
            <a:off x="8238218" y="60098"/>
            <a:ext cx="741136" cy="678090"/>
          </a:xfrm>
          <a:prstGeom prst="rect">
            <a:avLst/>
          </a:prstGeom>
        </p:spPr>
      </p:pic>
      <p:sp>
        <p:nvSpPr>
          <p:cNvPr id="3" name="CuadroTexto 2">
            <a:extLst>
              <a:ext uri="{FF2B5EF4-FFF2-40B4-BE49-F238E27FC236}">
                <a16:creationId xmlns:a16="http://schemas.microsoft.com/office/drawing/2014/main" id="{267699AC-FFF6-4C97-8EC3-F5144DE819F3}"/>
              </a:ext>
            </a:extLst>
          </p:cNvPr>
          <p:cNvSpPr txBox="1"/>
          <p:nvPr/>
        </p:nvSpPr>
        <p:spPr>
          <a:xfrm>
            <a:off x="97971" y="4674507"/>
            <a:ext cx="274319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cs typeface="Calibri"/>
            </a:endParaRPr>
          </a:p>
        </p:txBody>
      </p:sp>
    </p:spTree>
    <p:extLst>
      <p:ext uri="{BB962C8B-B14F-4D97-AF65-F5344CB8AC3E}">
        <p14:creationId xmlns:p14="http://schemas.microsoft.com/office/powerpoint/2010/main" val="2683575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Patrón de fondo&#10;&#10;Descripción generada automáticamente">
            <a:extLst>
              <a:ext uri="{FF2B5EF4-FFF2-40B4-BE49-F238E27FC236}">
                <a16:creationId xmlns:a16="http://schemas.microsoft.com/office/drawing/2014/main" id="{6E82D73B-4334-144D-ACC3-70DA161D28F6}"/>
              </a:ext>
            </a:extLst>
          </p:cNvPr>
          <p:cNvPicPr>
            <a:picLocks noChangeAspect="1"/>
          </p:cNvPicPr>
          <p:nvPr/>
        </p:nvPicPr>
        <p:blipFill rotWithShape="1">
          <a:blip r:embed="rId2"/>
          <a:srcRect t="22541" b="10695"/>
          <a:stretch/>
        </p:blipFill>
        <p:spPr>
          <a:xfrm>
            <a:off x="1" y="1551875"/>
            <a:ext cx="9144000" cy="3433970"/>
          </a:xfrm>
          <a:prstGeom prst="rect">
            <a:avLst/>
          </a:prstGeom>
        </p:spPr>
      </p:pic>
      <p:pic>
        <p:nvPicPr>
          <p:cNvPr id="5" name="Imagen 4" descr="Texto, Logotipo&#10;&#10;Descripción generada automáticamente">
            <a:extLst>
              <a:ext uri="{FF2B5EF4-FFF2-40B4-BE49-F238E27FC236}">
                <a16:creationId xmlns:a16="http://schemas.microsoft.com/office/drawing/2014/main" id="{1FD02C2F-EC36-0247-AD8A-A307F962D30B}"/>
              </a:ext>
            </a:extLst>
          </p:cNvPr>
          <p:cNvPicPr>
            <a:picLocks noChangeAspect="1"/>
          </p:cNvPicPr>
          <p:nvPr/>
        </p:nvPicPr>
        <p:blipFill>
          <a:blip r:embed="rId3"/>
          <a:stretch>
            <a:fillRect/>
          </a:stretch>
        </p:blipFill>
        <p:spPr>
          <a:xfrm>
            <a:off x="7295820" y="4701085"/>
            <a:ext cx="1928481" cy="445219"/>
          </a:xfrm>
          <a:prstGeom prst="rect">
            <a:avLst/>
          </a:prstGeom>
        </p:spPr>
      </p:pic>
      <p:sp>
        <p:nvSpPr>
          <p:cNvPr id="2" name="CuadroTexto 1">
            <a:extLst>
              <a:ext uri="{FF2B5EF4-FFF2-40B4-BE49-F238E27FC236}">
                <a16:creationId xmlns:a16="http://schemas.microsoft.com/office/drawing/2014/main" id="{A46C1818-977B-4DDD-9BEB-74D4A0DC0A81}"/>
              </a:ext>
            </a:extLst>
          </p:cNvPr>
          <p:cNvSpPr txBox="1"/>
          <p:nvPr/>
        </p:nvSpPr>
        <p:spPr>
          <a:xfrm>
            <a:off x="286487" y="382726"/>
            <a:ext cx="7973573" cy="461665"/>
          </a:xfrm>
          <a:prstGeom prst="rect">
            <a:avLst/>
          </a:prstGeom>
          <a:noFill/>
        </p:spPr>
        <p:txBody>
          <a:bodyPr wrap="square" lIns="91440" tIns="45720" rIns="91440" bIns="45720" rtlCol="0" anchor="t">
            <a:spAutoFit/>
          </a:bodyPr>
          <a:lstStyle/>
          <a:p>
            <a:r>
              <a:rPr lang="es-ES" sz="2400" b="1" dirty="0">
                <a:solidFill>
                  <a:schemeClr val="accent6">
                    <a:lumMod val="75000"/>
                  </a:schemeClr>
                </a:solidFill>
                <a:latin typeface="Josefin Sans"/>
              </a:rPr>
              <a:t>REVISION TECNICA AMBIENTES DE APRENDIZAJE</a:t>
            </a:r>
            <a:endParaRPr lang="es-ES" sz="2400" dirty="0">
              <a:solidFill>
                <a:schemeClr val="accent6">
                  <a:lumMod val="75000"/>
                </a:schemeClr>
              </a:solidFill>
              <a:latin typeface="Josefin Sans"/>
            </a:endParaRPr>
          </a:p>
        </p:txBody>
      </p:sp>
      <p:grpSp>
        <p:nvGrpSpPr>
          <p:cNvPr id="3" name="Group 1">
            <a:extLst>
              <a:ext uri="{FF2B5EF4-FFF2-40B4-BE49-F238E27FC236}">
                <a16:creationId xmlns:a16="http://schemas.microsoft.com/office/drawing/2014/main" id="{94A4B4D5-E469-463E-8AF3-0448F75A08B3}"/>
              </a:ext>
            </a:extLst>
          </p:cNvPr>
          <p:cNvGrpSpPr>
            <a:grpSpLocks noChangeAspect="1"/>
          </p:cNvGrpSpPr>
          <p:nvPr/>
        </p:nvGrpSpPr>
        <p:grpSpPr>
          <a:xfrm>
            <a:off x="2923388" y="1138486"/>
            <a:ext cx="3032641" cy="3381084"/>
            <a:chOff x="3725533" y="1181672"/>
            <a:chExt cx="4740934" cy="5285658"/>
          </a:xfrm>
        </p:grpSpPr>
        <p:sp>
          <p:nvSpPr>
            <p:cNvPr id="7" name="Shape">
              <a:extLst>
                <a:ext uri="{FF2B5EF4-FFF2-40B4-BE49-F238E27FC236}">
                  <a16:creationId xmlns:a16="http://schemas.microsoft.com/office/drawing/2014/main" id="{E5E3D418-3E57-47EE-AE2C-F5BE15C5BDEA}"/>
                </a:ext>
              </a:extLst>
            </p:cNvPr>
            <p:cNvSpPr/>
            <p:nvPr/>
          </p:nvSpPr>
          <p:spPr>
            <a:xfrm>
              <a:off x="3725533" y="1181672"/>
              <a:ext cx="4740934" cy="5285658"/>
            </a:xfrm>
            <a:custGeom>
              <a:avLst/>
              <a:gdLst/>
              <a:ahLst/>
              <a:cxnLst>
                <a:cxn ang="0">
                  <a:pos x="wd2" y="hd2"/>
                </a:cxn>
                <a:cxn ang="5400000">
                  <a:pos x="wd2" y="hd2"/>
                </a:cxn>
                <a:cxn ang="10800000">
                  <a:pos x="wd2" y="hd2"/>
                </a:cxn>
                <a:cxn ang="16200000">
                  <a:pos x="wd2" y="hd2"/>
                </a:cxn>
              </a:cxnLst>
              <a:rect l="0" t="0" r="r" b="b"/>
              <a:pathLst>
                <a:path w="20820" h="21504" extrusionOk="0">
                  <a:moveTo>
                    <a:pt x="19496" y="12461"/>
                  </a:moveTo>
                  <a:cubicBezTo>
                    <a:pt x="18753" y="12032"/>
                    <a:pt x="17891" y="11960"/>
                    <a:pt x="17126" y="12187"/>
                  </a:cubicBezTo>
                  <a:cubicBezTo>
                    <a:pt x="17068" y="12204"/>
                    <a:pt x="17012" y="12222"/>
                    <a:pt x="16954" y="12242"/>
                  </a:cubicBezTo>
                  <a:cubicBezTo>
                    <a:pt x="16923" y="12254"/>
                    <a:pt x="16892" y="12266"/>
                    <a:pt x="16861" y="12278"/>
                  </a:cubicBezTo>
                  <a:cubicBezTo>
                    <a:pt x="16800" y="12303"/>
                    <a:pt x="16740" y="12326"/>
                    <a:pt x="16674" y="12343"/>
                  </a:cubicBezTo>
                  <a:cubicBezTo>
                    <a:pt x="15975" y="12525"/>
                    <a:pt x="15202" y="12461"/>
                    <a:pt x="14519" y="12106"/>
                  </a:cubicBezTo>
                  <a:cubicBezTo>
                    <a:pt x="14514" y="12103"/>
                    <a:pt x="14507" y="12099"/>
                    <a:pt x="14501" y="12096"/>
                  </a:cubicBezTo>
                  <a:cubicBezTo>
                    <a:pt x="13392" y="11509"/>
                    <a:pt x="13392" y="9992"/>
                    <a:pt x="14501" y="9405"/>
                  </a:cubicBezTo>
                  <a:cubicBezTo>
                    <a:pt x="14507" y="9402"/>
                    <a:pt x="14514" y="9398"/>
                    <a:pt x="14519" y="9395"/>
                  </a:cubicBezTo>
                  <a:cubicBezTo>
                    <a:pt x="15202" y="9040"/>
                    <a:pt x="15975" y="8976"/>
                    <a:pt x="16674" y="9158"/>
                  </a:cubicBezTo>
                  <a:cubicBezTo>
                    <a:pt x="16738" y="9175"/>
                    <a:pt x="16800" y="9198"/>
                    <a:pt x="16861" y="9223"/>
                  </a:cubicBezTo>
                  <a:cubicBezTo>
                    <a:pt x="16892" y="9235"/>
                    <a:pt x="16923" y="9247"/>
                    <a:pt x="16954" y="9259"/>
                  </a:cubicBezTo>
                  <a:cubicBezTo>
                    <a:pt x="17010" y="9279"/>
                    <a:pt x="17068" y="9297"/>
                    <a:pt x="17126" y="9314"/>
                  </a:cubicBezTo>
                  <a:cubicBezTo>
                    <a:pt x="17889" y="9541"/>
                    <a:pt x="18753" y="9469"/>
                    <a:pt x="19496" y="9040"/>
                  </a:cubicBezTo>
                  <a:cubicBezTo>
                    <a:pt x="20719" y="8332"/>
                    <a:pt x="21173" y="6835"/>
                    <a:pt x="20525" y="5641"/>
                  </a:cubicBezTo>
                  <a:cubicBezTo>
                    <a:pt x="19795" y="4294"/>
                    <a:pt x="18009" y="3798"/>
                    <a:pt x="16605" y="4528"/>
                  </a:cubicBezTo>
                  <a:cubicBezTo>
                    <a:pt x="15892" y="4899"/>
                    <a:pt x="15418" y="5513"/>
                    <a:pt x="15238" y="6198"/>
                  </a:cubicBezTo>
                  <a:cubicBezTo>
                    <a:pt x="15224" y="6253"/>
                    <a:pt x="15211" y="6307"/>
                    <a:pt x="15200" y="6363"/>
                  </a:cubicBezTo>
                  <a:cubicBezTo>
                    <a:pt x="15195" y="6393"/>
                    <a:pt x="15189" y="6423"/>
                    <a:pt x="15186" y="6453"/>
                  </a:cubicBezTo>
                  <a:cubicBezTo>
                    <a:pt x="15177" y="6514"/>
                    <a:pt x="15168" y="6574"/>
                    <a:pt x="15149" y="6633"/>
                  </a:cubicBezTo>
                  <a:cubicBezTo>
                    <a:pt x="14953" y="7281"/>
                    <a:pt x="14490" y="7859"/>
                    <a:pt x="13808" y="8214"/>
                  </a:cubicBezTo>
                  <a:cubicBezTo>
                    <a:pt x="13802" y="8218"/>
                    <a:pt x="13795" y="8221"/>
                    <a:pt x="13790" y="8224"/>
                  </a:cubicBezTo>
                  <a:cubicBezTo>
                    <a:pt x="12604" y="8830"/>
                    <a:pt x="11137" y="8012"/>
                    <a:pt x="11121" y="6759"/>
                  </a:cubicBezTo>
                  <a:cubicBezTo>
                    <a:pt x="11121" y="6738"/>
                    <a:pt x="11121" y="6717"/>
                    <a:pt x="11121" y="6696"/>
                  </a:cubicBezTo>
                  <a:cubicBezTo>
                    <a:pt x="11132" y="5971"/>
                    <a:pt x="11459" y="5318"/>
                    <a:pt x="11978" y="4849"/>
                  </a:cubicBezTo>
                  <a:cubicBezTo>
                    <a:pt x="12025" y="4807"/>
                    <a:pt x="12078" y="4768"/>
                    <a:pt x="12132" y="4733"/>
                  </a:cubicBezTo>
                  <a:cubicBezTo>
                    <a:pt x="12159" y="4714"/>
                    <a:pt x="12185" y="4696"/>
                    <a:pt x="12212" y="4677"/>
                  </a:cubicBezTo>
                  <a:cubicBezTo>
                    <a:pt x="12259" y="4642"/>
                    <a:pt x="12306" y="4605"/>
                    <a:pt x="12350" y="4568"/>
                  </a:cubicBezTo>
                  <a:cubicBezTo>
                    <a:pt x="12913" y="4095"/>
                    <a:pt x="13269" y="3416"/>
                    <a:pt x="13280" y="2659"/>
                  </a:cubicBezTo>
                  <a:cubicBezTo>
                    <a:pt x="13299" y="1169"/>
                    <a:pt x="11976" y="-47"/>
                    <a:pt x="10349" y="2"/>
                  </a:cubicBezTo>
                  <a:cubicBezTo>
                    <a:pt x="8908" y="46"/>
                    <a:pt x="7704" y="1129"/>
                    <a:pt x="7619" y="2464"/>
                  </a:cubicBezTo>
                  <a:cubicBezTo>
                    <a:pt x="7566" y="3273"/>
                    <a:pt x="7911" y="4010"/>
                    <a:pt x="8490" y="4523"/>
                  </a:cubicBezTo>
                  <a:cubicBezTo>
                    <a:pt x="8534" y="4561"/>
                    <a:pt x="8579" y="4600"/>
                    <a:pt x="8627" y="4635"/>
                  </a:cubicBezTo>
                  <a:cubicBezTo>
                    <a:pt x="8652" y="4655"/>
                    <a:pt x="8677" y="4674"/>
                    <a:pt x="8705" y="4692"/>
                  </a:cubicBezTo>
                  <a:cubicBezTo>
                    <a:pt x="8757" y="4729"/>
                    <a:pt x="8808" y="4768"/>
                    <a:pt x="8853" y="4812"/>
                  </a:cubicBezTo>
                  <a:cubicBezTo>
                    <a:pt x="9360" y="5293"/>
                    <a:pt x="9670" y="5954"/>
                    <a:pt x="9660" y="6679"/>
                  </a:cubicBezTo>
                  <a:cubicBezTo>
                    <a:pt x="9658" y="6748"/>
                    <a:pt x="9654" y="6817"/>
                    <a:pt x="9649" y="6884"/>
                  </a:cubicBezTo>
                  <a:cubicBezTo>
                    <a:pt x="9532" y="8056"/>
                    <a:pt x="8118" y="8744"/>
                    <a:pt x="7013" y="8160"/>
                  </a:cubicBezTo>
                  <a:cubicBezTo>
                    <a:pt x="7007" y="8157"/>
                    <a:pt x="7002" y="8154"/>
                    <a:pt x="6994" y="8150"/>
                  </a:cubicBezTo>
                  <a:cubicBezTo>
                    <a:pt x="6317" y="7787"/>
                    <a:pt x="5865" y="7202"/>
                    <a:pt x="5678" y="6553"/>
                  </a:cubicBezTo>
                  <a:cubicBezTo>
                    <a:pt x="5662" y="6494"/>
                    <a:pt x="5651" y="6431"/>
                    <a:pt x="5644" y="6371"/>
                  </a:cubicBezTo>
                  <a:cubicBezTo>
                    <a:pt x="5640" y="6341"/>
                    <a:pt x="5635" y="6310"/>
                    <a:pt x="5629" y="6280"/>
                  </a:cubicBezTo>
                  <a:cubicBezTo>
                    <a:pt x="5620" y="6225"/>
                    <a:pt x="5607" y="6169"/>
                    <a:pt x="5595" y="6114"/>
                  </a:cubicBezTo>
                  <a:cubicBezTo>
                    <a:pt x="5417" y="5390"/>
                    <a:pt x="4910" y="4738"/>
                    <a:pt x="4135" y="4364"/>
                  </a:cubicBezTo>
                  <a:cubicBezTo>
                    <a:pt x="2853" y="3749"/>
                    <a:pt x="1234" y="4149"/>
                    <a:pt x="453" y="5273"/>
                  </a:cubicBezTo>
                  <a:cubicBezTo>
                    <a:pt x="-427" y="6541"/>
                    <a:pt x="21" y="8218"/>
                    <a:pt x="1412" y="8966"/>
                  </a:cubicBezTo>
                  <a:cubicBezTo>
                    <a:pt x="2120" y="9346"/>
                    <a:pt x="2932" y="9412"/>
                    <a:pt x="3658" y="9207"/>
                  </a:cubicBezTo>
                  <a:cubicBezTo>
                    <a:pt x="3716" y="9190"/>
                    <a:pt x="3774" y="9173"/>
                    <a:pt x="3830" y="9153"/>
                  </a:cubicBezTo>
                  <a:cubicBezTo>
                    <a:pt x="3861" y="9143"/>
                    <a:pt x="3892" y="9131"/>
                    <a:pt x="3923" y="9119"/>
                  </a:cubicBezTo>
                  <a:cubicBezTo>
                    <a:pt x="3984" y="9096"/>
                    <a:pt x="4044" y="9072"/>
                    <a:pt x="4110" y="9057"/>
                  </a:cubicBezTo>
                  <a:cubicBezTo>
                    <a:pt x="4811" y="8884"/>
                    <a:pt x="5584" y="8958"/>
                    <a:pt x="6261" y="9323"/>
                  </a:cubicBezTo>
                  <a:cubicBezTo>
                    <a:pt x="6873" y="9652"/>
                    <a:pt x="7299" y="10160"/>
                    <a:pt x="7514" y="10734"/>
                  </a:cubicBezTo>
                  <a:cubicBezTo>
                    <a:pt x="7514" y="10740"/>
                    <a:pt x="7514" y="10745"/>
                    <a:pt x="7514" y="10752"/>
                  </a:cubicBezTo>
                  <a:cubicBezTo>
                    <a:pt x="7514" y="10759"/>
                    <a:pt x="7514" y="10764"/>
                    <a:pt x="7514" y="10771"/>
                  </a:cubicBezTo>
                  <a:cubicBezTo>
                    <a:pt x="7299" y="11344"/>
                    <a:pt x="6871" y="11854"/>
                    <a:pt x="6261" y="12182"/>
                  </a:cubicBezTo>
                  <a:cubicBezTo>
                    <a:pt x="5584" y="12547"/>
                    <a:pt x="4811" y="12621"/>
                    <a:pt x="4110" y="12447"/>
                  </a:cubicBezTo>
                  <a:cubicBezTo>
                    <a:pt x="4046" y="12432"/>
                    <a:pt x="3984" y="12409"/>
                    <a:pt x="3923" y="12385"/>
                  </a:cubicBezTo>
                  <a:cubicBezTo>
                    <a:pt x="3892" y="12373"/>
                    <a:pt x="3861" y="12362"/>
                    <a:pt x="3830" y="12352"/>
                  </a:cubicBezTo>
                  <a:cubicBezTo>
                    <a:pt x="3774" y="12331"/>
                    <a:pt x="3716" y="12315"/>
                    <a:pt x="3658" y="12298"/>
                  </a:cubicBezTo>
                  <a:cubicBezTo>
                    <a:pt x="2932" y="12093"/>
                    <a:pt x="2120" y="12158"/>
                    <a:pt x="1412" y="12538"/>
                  </a:cubicBezTo>
                  <a:cubicBezTo>
                    <a:pt x="20" y="13287"/>
                    <a:pt x="-427" y="14964"/>
                    <a:pt x="453" y="16232"/>
                  </a:cubicBezTo>
                  <a:cubicBezTo>
                    <a:pt x="1234" y="17355"/>
                    <a:pt x="2855" y="17755"/>
                    <a:pt x="4135" y="17140"/>
                  </a:cubicBezTo>
                  <a:cubicBezTo>
                    <a:pt x="4912" y="16766"/>
                    <a:pt x="5417" y="16114"/>
                    <a:pt x="5595" y="15391"/>
                  </a:cubicBezTo>
                  <a:cubicBezTo>
                    <a:pt x="5607" y="15335"/>
                    <a:pt x="5620" y="15281"/>
                    <a:pt x="5629" y="15224"/>
                  </a:cubicBezTo>
                  <a:cubicBezTo>
                    <a:pt x="5635" y="15194"/>
                    <a:pt x="5638" y="15164"/>
                    <a:pt x="5644" y="15133"/>
                  </a:cubicBezTo>
                  <a:cubicBezTo>
                    <a:pt x="5651" y="15073"/>
                    <a:pt x="5662" y="15011"/>
                    <a:pt x="5678" y="14952"/>
                  </a:cubicBezTo>
                  <a:cubicBezTo>
                    <a:pt x="5863" y="14303"/>
                    <a:pt x="6317" y="13719"/>
                    <a:pt x="6994" y="13354"/>
                  </a:cubicBezTo>
                  <a:cubicBezTo>
                    <a:pt x="7000" y="13351"/>
                    <a:pt x="7005" y="13347"/>
                    <a:pt x="7013" y="13344"/>
                  </a:cubicBezTo>
                  <a:cubicBezTo>
                    <a:pt x="8116" y="12760"/>
                    <a:pt x="9532" y="13446"/>
                    <a:pt x="9649" y="14620"/>
                  </a:cubicBezTo>
                  <a:cubicBezTo>
                    <a:pt x="9656" y="14688"/>
                    <a:pt x="9660" y="14757"/>
                    <a:pt x="9660" y="14826"/>
                  </a:cubicBezTo>
                  <a:cubicBezTo>
                    <a:pt x="9670" y="15550"/>
                    <a:pt x="9360" y="16211"/>
                    <a:pt x="8853" y="16692"/>
                  </a:cubicBezTo>
                  <a:cubicBezTo>
                    <a:pt x="8808" y="16736"/>
                    <a:pt x="8755" y="16775"/>
                    <a:pt x="8705" y="16812"/>
                  </a:cubicBezTo>
                  <a:cubicBezTo>
                    <a:pt x="8679" y="16830"/>
                    <a:pt x="8652" y="16851"/>
                    <a:pt x="8627" y="16869"/>
                  </a:cubicBezTo>
                  <a:cubicBezTo>
                    <a:pt x="8579" y="16906"/>
                    <a:pt x="8536" y="16943"/>
                    <a:pt x="8490" y="16982"/>
                  </a:cubicBezTo>
                  <a:cubicBezTo>
                    <a:pt x="7911" y="17495"/>
                    <a:pt x="7566" y="18231"/>
                    <a:pt x="7619" y="19040"/>
                  </a:cubicBezTo>
                  <a:cubicBezTo>
                    <a:pt x="7706" y="20374"/>
                    <a:pt x="8908" y="21459"/>
                    <a:pt x="10349" y="21503"/>
                  </a:cubicBezTo>
                  <a:cubicBezTo>
                    <a:pt x="11976" y="21553"/>
                    <a:pt x="13299" y="20335"/>
                    <a:pt x="13280" y="18845"/>
                  </a:cubicBezTo>
                  <a:cubicBezTo>
                    <a:pt x="13269" y="18087"/>
                    <a:pt x="12911" y="17407"/>
                    <a:pt x="12350" y="16936"/>
                  </a:cubicBezTo>
                  <a:cubicBezTo>
                    <a:pt x="12305" y="16899"/>
                    <a:pt x="12259" y="16862"/>
                    <a:pt x="12212" y="16827"/>
                  </a:cubicBezTo>
                  <a:cubicBezTo>
                    <a:pt x="12187" y="16809"/>
                    <a:pt x="12159" y="16790"/>
                    <a:pt x="12132" y="16772"/>
                  </a:cubicBezTo>
                  <a:cubicBezTo>
                    <a:pt x="12080" y="16735"/>
                    <a:pt x="12027" y="16698"/>
                    <a:pt x="11978" y="16655"/>
                  </a:cubicBezTo>
                  <a:cubicBezTo>
                    <a:pt x="11459" y="16186"/>
                    <a:pt x="11130" y="15534"/>
                    <a:pt x="11121" y="14809"/>
                  </a:cubicBezTo>
                  <a:cubicBezTo>
                    <a:pt x="11121" y="14787"/>
                    <a:pt x="11121" y="14767"/>
                    <a:pt x="11121" y="14745"/>
                  </a:cubicBezTo>
                  <a:cubicBezTo>
                    <a:pt x="11135" y="13490"/>
                    <a:pt x="12604" y="12675"/>
                    <a:pt x="13790" y="13280"/>
                  </a:cubicBezTo>
                  <a:cubicBezTo>
                    <a:pt x="13795" y="13283"/>
                    <a:pt x="13802" y="13287"/>
                    <a:pt x="13808" y="13290"/>
                  </a:cubicBezTo>
                  <a:cubicBezTo>
                    <a:pt x="14490" y="13645"/>
                    <a:pt x="14953" y="14223"/>
                    <a:pt x="15149" y="14871"/>
                  </a:cubicBezTo>
                  <a:cubicBezTo>
                    <a:pt x="15168" y="14930"/>
                    <a:pt x="15177" y="14990"/>
                    <a:pt x="15186" y="15051"/>
                  </a:cubicBezTo>
                  <a:cubicBezTo>
                    <a:pt x="15189" y="15081"/>
                    <a:pt x="15195" y="15112"/>
                    <a:pt x="15200" y="15142"/>
                  </a:cubicBezTo>
                  <a:cubicBezTo>
                    <a:pt x="15211" y="15197"/>
                    <a:pt x="15224" y="15253"/>
                    <a:pt x="15238" y="15307"/>
                  </a:cubicBezTo>
                  <a:cubicBezTo>
                    <a:pt x="15418" y="15989"/>
                    <a:pt x="15890" y="16605"/>
                    <a:pt x="16605" y="16977"/>
                  </a:cubicBezTo>
                  <a:cubicBezTo>
                    <a:pt x="18009" y="17707"/>
                    <a:pt x="19795" y="17209"/>
                    <a:pt x="20525" y="15863"/>
                  </a:cubicBezTo>
                  <a:cubicBezTo>
                    <a:pt x="21173" y="14666"/>
                    <a:pt x="20719" y="13169"/>
                    <a:pt x="19496" y="12461"/>
                  </a:cubicBezTo>
                  <a:close/>
                </a:path>
              </a:pathLst>
            </a:custGeom>
            <a:solidFill>
              <a:schemeClr val="bg1">
                <a:lumMod val="85000"/>
              </a:schemeClr>
            </a:solidFill>
            <a:ln w="12700">
              <a:miter lim="400000"/>
            </a:ln>
            <a:effectLst>
              <a:innerShdw blurRad="63500" dist="50800" dir="2700000">
                <a:prstClr val="black">
                  <a:alpha val="15000"/>
                </a:prstClr>
              </a:innerShdw>
            </a:effectLst>
          </p:spPr>
          <p:txBody>
            <a:bodyPr lIns="28575" tIns="28575" rIns="28575" bIns="28575" anchor="ctr"/>
            <a:lstStyle/>
            <a:p>
              <a:pPr>
                <a:defRPr sz="3000">
                  <a:solidFill>
                    <a:srgbClr val="FFFFFF"/>
                  </a:solidFill>
                </a:defRPr>
              </a:pPr>
              <a:endParaRPr b="1"/>
            </a:p>
          </p:txBody>
        </p:sp>
        <p:sp>
          <p:nvSpPr>
            <p:cNvPr id="8" name="Circle">
              <a:extLst>
                <a:ext uri="{FF2B5EF4-FFF2-40B4-BE49-F238E27FC236}">
                  <a16:creationId xmlns:a16="http://schemas.microsoft.com/office/drawing/2014/main" id="{6A521DA6-2975-4B87-A659-F8DA09644FC1}"/>
                </a:ext>
              </a:extLst>
            </p:cNvPr>
            <p:cNvSpPr/>
            <p:nvPr/>
          </p:nvSpPr>
          <p:spPr>
            <a:xfrm>
              <a:off x="7259335" y="4240852"/>
              <a:ext cx="1124454" cy="1124454"/>
            </a:xfrm>
            <a:prstGeom prst="ellipse">
              <a:avLst/>
            </a:prstGeom>
            <a:solidFill>
              <a:schemeClr val="accent1"/>
            </a:solidFill>
            <a:ln w="12700">
              <a:miter lim="400000"/>
            </a:ln>
            <a:effectLst>
              <a:innerShdw dist="38100" dir="2700000">
                <a:prstClr val="black">
                  <a:alpha val="15000"/>
                </a:prstClr>
              </a:innerShdw>
            </a:effectLst>
          </p:spPr>
          <p:txBody>
            <a:bodyPr lIns="28575" tIns="28575" rIns="28575" bIns="28575" anchor="ctr"/>
            <a:lstStyle/>
            <a:p>
              <a:pPr>
                <a:defRPr sz="3000">
                  <a:solidFill>
                    <a:srgbClr val="FFFFFF"/>
                  </a:solidFill>
                </a:defRPr>
              </a:pPr>
              <a:endParaRPr b="1"/>
            </a:p>
          </p:txBody>
        </p:sp>
        <p:sp>
          <p:nvSpPr>
            <p:cNvPr id="9" name="Circle">
              <a:extLst>
                <a:ext uri="{FF2B5EF4-FFF2-40B4-BE49-F238E27FC236}">
                  <a16:creationId xmlns:a16="http://schemas.microsoft.com/office/drawing/2014/main" id="{8D69C7AA-9A67-47DE-B08B-7396A3A3DAD0}"/>
                </a:ext>
              </a:extLst>
            </p:cNvPr>
            <p:cNvSpPr/>
            <p:nvPr/>
          </p:nvSpPr>
          <p:spPr>
            <a:xfrm>
              <a:off x="7259335" y="2304546"/>
              <a:ext cx="1124454" cy="1124454"/>
            </a:xfrm>
            <a:prstGeom prst="ellipse">
              <a:avLst/>
            </a:prstGeom>
            <a:solidFill>
              <a:srgbClr val="1D927D"/>
            </a:solidFill>
            <a:ln w="12700">
              <a:miter lim="400000"/>
            </a:ln>
            <a:effectLst>
              <a:innerShdw dist="38100" dir="2700000">
                <a:prstClr val="black">
                  <a:alpha val="15000"/>
                </a:prstClr>
              </a:innerShdw>
            </a:effectLst>
          </p:spPr>
          <p:txBody>
            <a:bodyPr lIns="28575" tIns="28575" rIns="28575" bIns="28575" anchor="ctr"/>
            <a:lstStyle/>
            <a:p>
              <a:pPr>
                <a:defRPr sz="3000">
                  <a:solidFill>
                    <a:srgbClr val="FFFFFF"/>
                  </a:solidFill>
                </a:defRPr>
              </a:pPr>
              <a:endParaRPr b="1"/>
            </a:p>
          </p:txBody>
        </p:sp>
        <p:sp>
          <p:nvSpPr>
            <p:cNvPr id="10" name="Circle">
              <a:extLst>
                <a:ext uri="{FF2B5EF4-FFF2-40B4-BE49-F238E27FC236}">
                  <a16:creationId xmlns:a16="http://schemas.microsoft.com/office/drawing/2014/main" id="{71A903AF-1CFB-4C97-B0A6-68041945D962}"/>
                </a:ext>
              </a:extLst>
            </p:cNvPr>
            <p:cNvSpPr/>
            <p:nvPr/>
          </p:nvSpPr>
          <p:spPr>
            <a:xfrm>
              <a:off x="5544503" y="1264356"/>
              <a:ext cx="1124454" cy="1124454"/>
            </a:xfrm>
            <a:prstGeom prst="ellipse">
              <a:avLst/>
            </a:prstGeom>
            <a:solidFill>
              <a:srgbClr val="F39B13"/>
            </a:solidFill>
            <a:ln w="12700">
              <a:miter lim="400000"/>
            </a:ln>
            <a:effectLst>
              <a:innerShdw dist="38100" dir="2700000">
                <a:prstClr val="black">
                  <a:alpha val="15000"/>
                </a:prstClr>
              </a:innerShdw>
            </a:effectLst>
          </p:spPr>
          <p:txBody>
            <a:bodyPr lIns="28575" tIns="28575" rIns="28575" bIns="28575" anchor="ctr"/>
            <a:lstStyle/>
            <a:p>
              <a:pPr>
                <a:defRPr sz="3000">
                  <a:solidFill>
                    <a:srgbClr val="FFFFFF"/>
                  </a:solidFill>
                </a:defRPr>
              </a:pPr>
              <a:endParaRPr b="1"/>
            </a:p>
          </p:txBody>
        </p:sp>
        <p:sp>
          <p:nvSpPr>
            <p:cNvPr id="12" name="Circle">
              <a:extLst>
                <a:ext uri="{FF2B5EF4-FFF2-40B4-BE49-F238E27FC236}">
                  <a16:creationId xmlns:a16="http://schemas.microsoft.com/office/drawing/2014/main" id="{D6003A65-BA8B-4379-B0F0-280866D38DAF}"/>
                </a:ext>
              </a:extLst>
            </p:cNvPr>
            <p:cNvSpPr/>
            <p:nvPr/>
          </p:nvSpPr>
          <p:spPr>
            <a:xfrm>
              <a:off x="3808213" y="2256521"/>
              <a:ext cx="1124454" cy="1124454"/>
            </a:xfrm>
            <a:prstGeom prst="ellipse">
              <a:avLst/>
            </a:prstGeom>
            <a:solidFill>
              <a:srgbClr val="07F723"/>
            </a:solidFill>
            <a:ln w="12700">
              <a:miter lim="400000"/>
            </a:ln>
            <a:effectLst>
              <a:innerShdw dist="38100" dir="2700000">
                <a:prstClr val="black">
                  <a:alpha val="15000"/>
                </a:prstClr>
              </a:innerShdw>
            </a:effectLst>
          </p:spPr>
          <p:txBody>
            <a:bodyPr lIns="28575" tIns="28575" rIns="28575" bIns="28575" anchor="ctr"/>
            <a:lstStyle/>
            <a:p>
              <a:pPr>
                <a:defRPr sz="3000">
                  <a:solidFill>
                    <a:srgbClr val="FFFFFF"/>
                  </a:solidFill>
                </a:defRPr>
              </a:pPr>
              <a:endParaRPr b="1"/>
            </a:p>
          </p:txBody>
        </p:sp>
        <p:sp>
          <p:nvSpPr>
            <p:cNvPr id="13" name="Circle">
              <a:extLst>
                <a:ext uri="{FF2B5EF4-FFF2-40B4-BE49-F238E27FC236}">
                  <a16:creationId xmlns:a16="http://schemas.microsoft.com/office/drawing/2014/main" id="{EC8129B7-E32D-455A-9129-BD7F4957FAF9}"/>
                </a:ext>
              </a:extLst>
            </p:cNvPr>
            <p:cNvSpPr/>
            <p:nvPr/>
          </p:nvSpPr>
          <p:spPr>
            <a:xfrm>
              <a:off x="3808213" y="4269230"/>
              <a:ext cx="1124454" cy="1124454"/>
            </a:xfrm>
            <a:prstGeom prst="ellipse">
              <a:avLst/>
            </a:prstGeom>
            <a:solidFill>
              <a:schemeClr val="accent5"/>
            </a:solidFill>
            <a:ln w="12700">
              <a:miter lim="400000"/>
            </a:ln>
            <a:effectLst>
              <a:innerShdw dist="38100" dir="2700000">
                <a:prstClr val="black">
                  <a:alpha val="15000"/>
                </a:prstClr>
              </a:innerShdw>
            </a:effectLst>
          </p:spPr>
          <p:txBody>
            <a:bodyPr lIns="28575" tIns="28575" rIns="28575" bIns="28575" anchor="ctr"/>
            <a:lstStyle/>
            <a:p>
              <a:pPr>
                <a:defRPr sz="3000">
                  <a:solidFill>
                    <a:srgbClr val="FFFFFF"/>
                  </a:solidFill>
                </a:defRPr>
              </a:pPr>
              <a:endParaRPr b="1"/>
            </a:p>
          </p:txBody>
        </p:sp>
        <p:sp>
          <p:nvSpPr>
            <p:cNvPr id="14" name="Circle">
              <a:extLst>
                <a:ext uri="{FF2B5EF4-FFF2-40B4-BE49-F238E27FC236}">
                  <a16:creationId xmlns:a16="http://schemas.microsoft.com/office/drawing/2014/main" id="{F7013D49-29BB-472D-A574-405028650BF9}"/>
                </a:ext>
              </a:extLst>
            </p:cNvPr>
            <p:cNvSpPr/>
            <p:nvPr/>
          </p:nvSpPr>
          <p:spPr>
            <a:xfrm>
              <a:off x="5544503" y="5274358"/>
              <a:ext cx="1124454" cy="1124454"/>
            </a:xfrm>
            <a:prstGeom prst="ellipse">
              <a:avLst/>
            </a:prstGeom>
            <a:solidFill>
              <a:schemeClr val="accent3"/>
            </a:solidFill>
            <a:ln w="12700">
              <a:miter lim="400000"/>
            </a:ln>
            <a:effectLst>
              <a:innerShdw dist="38100" dir="2700000">
                <a:prstClr val="black">
                  <a:alpha val="15000"/>
                </a:prstClr>
              </a:innerShdw>
            </a:effectLst>
          </p:spPr>
          <p:txBody>
            <a:bodyPr lIns="28575" tIns="28575" rIns="28575" bIns="28575" anchor="ctr"/>
            <a:lstStyle/>
            <a:p>
              <a:pPr>
                <a:defRPr sz="3000">
                  <a:solidFill>
                    <a:srgbClr val="FFFFFF"/>
                  </a:solidFill>
                </a:defRPr>
              </a:pPr>
              <a:endParaRPr b="1"/>
            </a:p>
          </p:txBody>
        </p:sp>
        <p:sp>
          <p:nvSpPr>
            <p:cNvPr id="15" name="Circle">
              <a:extLst>
                <a:ext uri="{FF2B5EF4-FFF2-40B4-BE49-F238E27FC236}">
                  <a16:creationId xmlns:a16="http://schemas.microsoft.com/office/drawing/2014/main" id="{DEDFAF29-B7B6-4D89-89D8-A4110619DF01}"/>
                </a:ext>
              </a:extLst>
            </p:cNvPr>
            <p:cNvSpPr/>
            <p:nvPr/>
          </p:nvSpPr>
          <p:spPr>
            <a:xfrm>
              <a:off x="5544503" y="3248687"/>
              <a:ext cx="1124454" cy="1124454"/>
            </a:xfrm>
            <a:prstGeom prst="ellipse">
              <a:avLst/>
            </a:prstGeom>
            <a:solidFill>
              <a:schemeClr val="bg1">
                <a:lumMod val="50000"/>
              </a:schemeClr>
            </a:solidFill>
            <a:ln w="12700">
              <a:miter lim="400000"/>
            </a:ln>
            <a:effectLst>
              <a:innerShdw dist="38100" dir="2700000">
                <a:prstClr val="black">
                  <a:alpha val="15000"/>
                </a:prstClr>
              </a:innerShdw>
            </a:effectLst>
          </p:spPr>
          <p:txBody>
            <a:bodyPr lIns="28575" tIns="28575" rIns="28575" bIns="28575" anchor="ctr"/>
            <a:lstStyle/>
            <a:p>
              <a:pPr>
                <a:defRPr sz="3000">
                  <a:solidFill>
                    <a:srgbClr val="FFFFFF"/>
                  </a:solidFill>
                </a:defRPr>
              </a:pPr>
              <a:endParaRPr b="1"/>
            </a:p>
          </p:txBody>
        </p:sp>
      </p:grpSp>
      <p:grpSp>
        <p:nvGrpSpPr>
          <p:cNvPr id="19" name="Group 5">
            <a:extLst>
              <a:ext uri="{FF2B5EF4-FFF2-40B4-BE49-F238E27FC236}">
                <a16:creationId xmlns:a16="http://schemas.microsoft.com/office/drawing/2014/main" id="{93415714-BD38-4F96-8FED-6C580AD99492}"/>
              </a:ext>
            </a:extLst>
          </p:cNvPr>
          <p:cNvGrpSpPr/>
          <p:nvPr/>
        </p:nvGrpSpPr>
        <p:grpSpPr>
          <a:xfrm>
            <a:off x="879668" y="2002487"/>
            <a:ext cx="2378738" cy="398384"/>
            <a:chOff x="332062" y="2118192"/>
            <a:chExt cx="3171651" cy="531179"/>
          </a:xfrm>
        </p:grpSpPr>
        <p:sp>
          <p:nvSpPr>
            <p:cNvPr id="17" name="Rectangle 19">
              <a:extLst>
                <a:ext uri="{FF2B5EF4-FFF2-40B4-BE49-F238E27FC236}">
                  <a16:creationId xmlns:a16="http://schemas.microsoft.com/office/drawing/2014/main" id="{2C1714EE-DDDF-46C9-8D48-4D8448A7AA3D}"/>
                </a:ext>
              </a:extLst>
            </p:cNvPr>
            <p:cNvSpPr/>
            <p:nvPr/>
          </p:nvSpPr>
          <p:spPr>
            <a:xfrm>
              <a:off x="1309153" y="2156928"/>
              <a:ext cx="2194560" cy="492443"/>
            </a:xfrm>
            <a:prstGeom prst="rect">
              <a:avLst/>
            </a:prstGeom>
          </p:spPr>
          <p:txBody>
            <a:bodyPr wrap="square" lIns="0" tIns="45720" rIns="0" bIns="45720" anchor="t">
              <a:spAutoFit/>
            </a:bodyPr>
            <a:lstStyle/>
            <a:p>
              <a:pPr algn="just">
                <a:spcBef>
                  <a:spcPts val="900"/>
                </a:spcBef>
              </a:pPr>
              <a:endParaRPr lang="en-US" b="1" noProof="1">
                <a:cs typeface="Calibri"/>
              </a:endParaRPr>
            </a:p>
          </p:txBody>
        </p:sp>
        <p:sp>
          <p:nvSpPr>
            <p:cNvPr id="18" name="Rectangle 20">
              <a:extLst>
                <a:ext uri="{FF2B5EF4-FFF2-40B4-BE49-F238E27FC236}">
                  <a16:creationId xmlns:a16="http://schemas.microsoft.com/office/drawing/2014/main" id="{E63DA945-795C-4DD0-9CD0-3661EA63CB81}"/>
                </a:ext>
              </a:extLst>
            </p:cNvPr>
            <p:cNvSpPr/>
            <p:nvPr/>
          </p:nvSpPr>
          <p:spPr>
            <a:xfrm>
              <a:off x="332062" y="2118192"/>
              <a:ext cx="2474866" cy="492443"/>
            </a:xfrm>
            <a:prstGeom prst="rect">
              <a:avLst/>
            </a:prstGeom>
          </p:spPr>
          <p:txBody>
            <a:bodyPr wrap="none" lIns="0" tIns="45720" rIns="0" bIns="45720" anchor="b">
              <a:spAutoFit/>
            </a:bodyPr>
            <a:lstStyle/>
            <a:p>
              <a:pPr algn="r"/>
              <a:r>
                <a:rPr lang="en-US" b="1" cap="all" noProof="1">
                  <a:solidFill>
                    <a:srgbClr val="FC671A"/>
                  </a:solidFill>
                </a:rPr>
                <a:t>INFRAESTRUCTURA</a:t>
              </a:r>
              <a:endParaRPr lang="en-US" b="1" cap="all" dirty="0">
                <a:solidFill>
                  <a:srgbClr val="FC671A"/>
                </a:solidFill>
              </a:endParaRPr>
            </a:p>
          </p:txBody>
        </p:sp>
      </p:grpSp>
      <p:grpSp>
        <p:nvGrpSpPr>
          <p:cNvPr id="23" name="Group 6">
            <a:extLst>
              <a:ext uri="{FF2B5EF4-FFF2-40B4-BE49-F238E27FC236}">
                <a16:creationId xmlns:a16="http://schemas.microsoft.com/office/drawing/2014/main" id="{BE1375FD-9688-4A2B-971E-72615545E5BB}"/>
              </a:ext>
            </a:extLst>
          </p:cNvPr>
          <p:cNvGrpSpPr/>
          <p:nvPr/>
        </p:nvGrpSpPr>
        <p:grpSpPr>
          <a:xfrm>
            <a:off x="4573523" y="974115"/>
            <a:ext cx="2516828" cy="1458818"/>
            <a:chOff x="8425529" y="1663349"/>
            <a:chExt cx="3355770" cy="1945092"/>
          </a:xfrm>
        </p:grpSpPr>
        <p:sp>
          <p:nvSpPr>
            <p:cNvPr id="21" name="Rectangle 22">
              <a:extLst>
                <a:ext uri="{FF2B5EF4-FFF2-40B4-BE49-F238E27FC236}">
                  <a16:creationId xmlns:a16="http://schemas.microsoft.com/office/drawing/2014/main" id="{35ADA8C8-D33A-49C1-B33E-A49B1869970D}"/>
                </a:ext>
              </a:extLst>
            </p:cNvPr>
            <p:cNvSpPr/>
            <p:nvPr/>
          </p:nvSpPr>
          <p:spPr>
            <a:xfrm>
              <a:off x="8425529" y="3115998"/>
              <a:ext cx="2194561" cy="492443"/>
            </a:xfrm>
            <a:prstGeom prst="rect">
              <a:avLst/>
            </a:prstGeom>
          </p:spPr>
          <p:txBody>
            <a:bodyPr wrap="square" lIns="0" tIns="45720" rIns="0" bIns="45720" anchor="t">
              <a:spAutoFit/>
            </a:bodyPr>
            <a:lstStyle/>
            <a:p>
              <a:pPr algn="just">
                <a:spcBef>
                  <a:spcPts val="900"/>
                </a:spcBef>
              </a:pPr>
              <a:endParaRPr lang="en-US" noProof="1">
                <a:cs typeface="Calibri"/>
              </a:endParaRPr>
            </a:p>
          </p:txBody>
        </p:sp>
        <p:sp>
          <p:nvSpPr>
            <p:cNvPr id="22" name="Rectangle 23">
              <a:extLst>
                <a:ext uri="{FF2B5EF4-FFF2-40B4-BE49-F238E27FC236}">
                  <a16:creationId xmlns:a16="http://schemas.microsoft.com/office/drawing/2014/main" id="{70023F66-E260-4CC2-A6B6-BD45678E1836}"/>
                </a:ext>
              </a:extLst>
            </p:cNvPr>
            <p:cNvSpPr/>
            <p:nvPr/>
          </p:nvSpPr>
          <p:spPr>
            <a:xfrm>
              <a:off x="8714477" y="1663349"/>
              <a:ext cx="3066822" cy="861775"/>
            </a:xfrm>
            <a:prstGeom prst="rect">
              <a:avLst/>
            </a:prstGeom>
          </p:spPr>
          <p:txBody>
            <a:bodyPr wrap="none" lIns="0" tIns="45720" rIns="0" bIns="45720" anchor="b">
              <a:spAutoFit/>
            </a:bodyPr>
            <a:lstStyle/>
            <a:p>
              <a:pPr algn="ctr"/>
              <a:r>
                <a:rPr lang="en-US" b="1" cap="all" noProof="1">
                  <a:solidFill>
                    <a:schemeClr val="accent4"/>
                  </a:solidFill>
                  <a:cs typeface="Calibri"/>
                </a:rPr>
                <a:t>AMBIENTES y talleres </a:t>
              </a:r>
              <a:endParaRPr lang="en-US" dirty="0">
                <a:solidFill>
                  <a:schemeClr val="accent4"/>
                </a:solidFill>
                <a:cs typeface="Calibri"/>
              </a:endParaRPr>
            </a:p>
            <a:p>
              <a:pPr algn="ctr"/>
              <a:r>
                <a:rPr lang="en-US" b="1" cap="all" noProof="1">
                  <a:solidFill>
                    <a:schemeClr val="accent4"/>
                  </a:solidFill>
                  <a:cs typeface="Calibri"/>
                </a:rPr>
                <a:t>ESPECIALIZADOS</a:t>
              </a:r>
              <a:endParaRPr lang="en-US" dirty="0">
                <a:solidFill>
                  <a:schemeClr val="accent4"/>
                </a:solidFill>
                <a:cs typeface="Calibri"/>
              </a:endParaRPr>
            </a:p>
          </p:txBody>
        </p:sp>
      </p:grpSp>
      <p:grpSp>
        <p:nvGrpSpPr>
          <p:cNvPr id="27" name="Group 4">
            <a:extLst>
              <a:ext uri="{FF2B5EF4-FFF2-40B4-BE49-F238E27FC236}">
                <a16:creationId xmlns:a16="http://schemas.microsoft.com/office/drawing/2014/main" id="{659A48A7-D56E-44E6-8802-F1F372B26E10}"/>
              </a:ext>
            </a:extLst>
          </p:cNvPr>
          <p:cNvGrpSpPr/>
          <p:nvPr/>
        </p:nvGrpSpPr>
        <p:grpSpPr>
          <a:xfrm>
            <a:off x="1277468" y="3242067"/>
            <a:ext cx="1645920" cy="975966"/>
            <a:chOff x="1309153" y="2930138"/>
            <a:chExt cx="2194560" cy="1301289"/>
          </a:xfrm>
        </p:grpSpPr>
        <p:sp>
          <p:nvSpPr>
            <p:cNvPr id="25" name="Rectangle 29">
              <a:extLst>
                <a:ext uri="{FF2B5EF4-FFF2-40B4-BE49-F238E27FC236}">
                  <a16:creationId xmlns:a16="http://schemas.microsoft.com/office/drawing/2014/main" id="{A2E23D73-A137-4496-9A15-6AB6806ECE07}"/>
                </a:ext>
              </a:extLst>
            </p:cNvPr>
            <p:cNvSpPr/>
            <p:nvPr/>
          </p:nvSpPr>
          <p:spPr>
            <a:xfrm>
              <a:off x="1309153" y="3738984"/>
              <a:ext cx="2194560" cy="492443"/>
            </a:xfrm>
            <a:prstGeom prst="rect">
              <a:avLst/>
            </a:prstGeom>
          </p:spPr>
          <p:txBody>
            <a:bodyPr wrap="square" lIns="0" tIns="45720" rIns="0" bIns="45720" anchor="t">
              <a:spAutoFit/>
            </a:bodyPr>
            <a:lstStyle/>
            <a:p>
              <a:pPr algn="just">
                <a:spcBef>
                  <a:spcPts val="900"/>
                </a:spcBef>
              </a:pPr>
              <a:r>
                <a:rPr lang="en-US" b="1" noProof="1"/>
                <a:t>.</a:t>
              </a:r>
            </a:p>
          </p:txBody>
        </p:sp>
        <p:sp>
          <p:nvSpPr>
            <p:cNvPr id="26" name="Rectangle 30">
              <a:extLst>
                <a:ext uri="{FF2B5EF4-FFF2-40B4-BE49-F238E27FC236}">
                  <a16:creationId xmlns:a16="http://schemas.microsoft.com/office/drawing/2014/main" id="{E206D1CE-2332-44A8-91DD-EDA0F133DC1A}"/>
                </a:ext>
              </a:extLst>
            </p:cNvPr>
            <p:cNvSpPr/>
            <p:nvPr/>
          </p:nvSpPr>
          <p:spPr>
            <a:xfrm>
              <a:off x="1435284" y="2930138"/>
              <a:ext cx="2068429" cy="861775"/>
            </a:xfrm>
            <a:prstGeom prst="rect">
              <a:avLst/>
            </a:prstGeom>
          </p:spPr>
          <p:txBody>
            <a:bodyPr wrap="none" lIns="0" tIns="45720" rIns="0" bIns="45720" anchor="b">
              <a:spAutoFit/>
            </a:bodyPr>
            <a:lstStyle/>
            <a:p>
              <a:pPr algn="r"/>
              <a:r>
                <a:rPr lang="en-US" b="1" cap="all" noProof="1">
                  <a:solidFill>
                    <a:schemeClr val="accent5"/>
                  </a:solidFill>
                  <a:cs typeface="Calibri"/>
                </a:rPr>
                <a:t>AYUDAS </a:t>
              </a:r>
              <a:endParaRPr lang="en-US" b="1" dirty="0">
                <a:solidFill>
                  <a:schemeClr val="accent5"/>
                </a:solidFill>
              </a:endParaRPr>
            </a:p>
            <a:p>
              <a:pPr algn="r"/>
              <a:r>
                <a:rPr lang="en-US" b="1" cap="all" noProof="1">
                  <a:solidFill>
                    <a:schemeClr val="accent5"/>
                  </a:solidFill>
                  <a:cs typeface="Calibri"/>
                </a:rPr>
                <a:t>AUDIOVISUALES</a:t>
              </a:r>
              <a:endParaRPr lang="en-US" b="1" dirty="0">
                <a:solidFill>
                  <a:schemeClr val="accent5"/>
                </a:solidFill>
              </a:endParaRPr>
            </a:p>
          </p:txBody>
        </p:sp>
      </p:grpSp>
      <p:grpSp>
        <p:nvGrpSpPr>
          <p:cNvPr id="31" name="Group 8">
            <a:extLst>
              <a:ext uri="{FF2B5EF4-FFF2-40B4-BE49-F238E27FC236}">
                <a16:creationId xmlns:a16="http://schemas.microsoft.com/office/drawing/2014/main" id="{F7F4ADAA-72C8-4D32-880C-C2D26C7D18CA}"/>
              </a:ext>
            </a:extLst>
          </p:cNvPr>
          <p:cNvGrpSpPr/>
          <p:nvPr/>
        </p:nvGrpSpPr>
        <p:grpSpPr>
          <a:xfrm>
            <a:off x="6262219" y="1952675"/>
            <a:ext cx="1645922" cy="975965"/>
            <a:chOff x="8688287" y="2930140"/>
            <a:chExt cx="2194561" cy="1301287"/>
          </a:xfrm>
        </p:grpSpPr>
        <p:sp>
          <p:nvSpPr>
            <p:cNvPr id="29" name="Rectangle 27">
              <a:extLst>
                <a:ext uri="{FF2B5EF4-FFF2-40B4-BE49-F238E27FC236}">
                  <a16:creationId xmlns:a16="http://schemas.microsoft.com/office/drawing/2014/main" id="{DD22CCF9-53F0-4407-AC39-7D3183829207}"/>
                </a:ext>
              </a:extLst>
            </p:cNvPr>
            <p:cNvSpPr/>
            <p:nvPr/>
          </p:nvSpPr>
          <p:spPr>
            <a:xfrm>
              <a:off x="8688288" y="3738984"/>
              <a:ext cx="2194560" cy="492443"/>
            </a:xfrm>
            <a:prstGeom prst="rect">
              <a:avLst/>
            </a:prstGeom>
          </p:spPr>
          <p:txBody>
            <a:bodyPr wrap="square" lIns="0" tIns="45720" rIns="0" bIns="45720" anchor="t">
              <a:spAutoFit/>
            </a:bodyPr>
            <a:lstStyle/>
            <a:p>
              <a:pPr algn="just">
                <a:spcBef>
                  <a:spcPts val="900"/>
                </a:spcBef>
              </a:pPr>
              <a:r>
                <a:rPr lang="en-US" b="1" noProof="1"/>
                <a:t>.</a:t>
              </a:r>
            </a:p>
          </p:txBody>
        </p:sp>
        <p:sp>
          <p:nvSpPr>
            <p:cNvPr id="30" name="Rectangle 28">
              <a:extLst>
                <a:ext uri="{FF2B5EF4-FFF2-40B4-BE49-F238E27FC236}">
                  <a16:creationId xmlns:a16="http://schemas.microsoft.com/office/drawing/2014/main" id="{732FF843-3D77-4063-B166-2B6682FC4EB6}"/>
                </a:ext>
              </a:extLst>
            </p:cNvPr>
            <p:cNvSpPr/>
            <p:nvPr/>
          </p:nvSpPr>
          <p:spPr>
            <a:xfrm>
              <a:off x="8688287" y="2930140"/>
              <a:ext cx="2062530" cy="861775"/>
            </a:xfrm>
            <a:prstGeom prst="rect">
              <a:avLst/>
            </a:prstGeom>
          </p:spPr>
          <p:txBody>
            <a:bodyPr wrap="none" lIns="0" tIns="45720" rIns="0" bIns="45720" anchor="b">
              <a:spAutoFit/>
            </a:bodyPr>
            <a:lstStyle/>
            <a:p>
              <a:r>
                <a:rPr lang="en-US" b="1" cap="all" noProof="1">
                  <a:solidFill>
                    <a:schemeClr val="accent2"/>
                  </a:solidFill>
                </a:rPr>
                <a:t>MAQUINARIA Y </a:t>
              </a:r>
              <a:endParaRPr lang="en-US" b="1" cap="all" dirty="0">
                <a:solidFill>
                  <a:schemeClr val="accent2"/>
                </a:solidFill>
              </a:endParaRPr>
            </a:p>
            <a:p>
              <a:r>
                <a:rPr lang="en-US" b="1" cap="all" noProof="1">
                  <a:solidFill>
                    <a:schemeClr val="accent2"/>
                  </a:solidFill>
                </a:rPr>
                <a:t>HERRAMIENTAS</a:t>
              </a:r>
              <a:endParaRPr lang="en-US" b="1" cap="all" dirty="0">
                <a:solidFill>
                  <a:schemeClr val="accent2"/>
                </a:solidFill>
                <a:cs typeface="Calibri"/>
              </a:endParaRPr>
            </a:p>
          </p:txBody>
        </p:sp>
      </p:grpSp>
      <p:grpSp>
        <p:nvGrpSpPr>
          <p:cNvPr id="35" name="Group 3">
            <a:extLst>
              <a:ext uri="{FF2B5EF4-FFF2-40B4-BE49-F238E27FC236}">
                <a16:creationId xmlns:a16="http://schemas.microsoft.com/office/drawing/2014/main" id="{82D4DEC1-FC5A-4700-960F-F9A462D342DE}"/>
              </a:ext>
            </a:extLst>
          </p:cNvPr>
          <p:cNvGrpSpPr/>
          <p:nvPr/>
        </p:nvGrpSpPr>
        <p:grpSpPr>
          <a:xfrm>
            <a:off x="3711270" y="4443468"/>
            <a:ext cx="1645920" cy="769885"/>
            <a:chOff x="1309153" y="4781624"/>
            <a:chExt cx="2194560" cy="1026514"/>
          </a:xfrm>
        </p:grpSpPr>
        <p:sp>
          <p:nvSpPr>
            <p:cNvPr id="33" name="Rectangle 38">
              <a:extLst>
                <a:ext uri="{FF2B5EF4-FFF2-40B4-BE49-F238E27FC236}">
                  <a16:creationId xmlns:a16="http://schemas.microsoft.com/office/drawing/2014/main" id="{5400A065-13E7-4801-B6C9-DF0D51CDCB8E}"/>
                </a:ext>
              </a:extLst>
            </p:cNvPr>
            <p:cNvSpPr/>
            <p:nvPr/>
          </p:nvSpPr>
          <p:spPr>
            <a:xfrm>
              <a:off x="1309153" y="5315695"/>
              <a:ext cx="2194560" cy="492443"/>
            </a:xfrm>
            <a:prstGeom prst="rect">
              <a:avLst/>
            </a:prstGeom>
          </p:spPr>
          <p:txBody>
            <a:bodyPr wrap="square" lIns="0" tIns="45720" rIns="0" bIns="45720" anchor="t">
              <a:spAutoFit/>
            </a:bodyPr>
            <a:lstStyle/>
            <a:p>
              <a:pPr algn="just">
                <a:spcBef>
                  <a:spcPts val="900"/>
                </a:spcBef>
              </a:pPr>
              <a:endParaRPr lang="en-US" b="1" noProof="1">
                <a:cs typeface="Calibri"/>
              </a:endParaRPr>
            </a:p>
          </p:txBody>
        </p:sp>
        <p:sp>
          <p:nvSpPr>
            <p:cNvPr id="34" name="Rectangle 39">
              <a:extLst>
                <a:ext uri="{FF2B5EF4-FFF2-40B4-BE49-F238E27FC236}">
                  <a16:creationId xmlns:a16="http://schemas.microsoft.com/office/drawing/2014/main" id="{E5415B6E-2A49-4073-9A65-963F1BF2133D}"/>
                </a:ext>
              </a:extLst>
            </p:cNvPr>
            <p:cNvSpPr/>
            <p:nvPr/>
          </p:nvSpPr>
          <p:spPr>
            <a:xfrm>
              <a:off x="1416984" y="4781624"/>
              <a:ext cx="1971908" cy="861775"/>
            </a:xfrm>
            <a:prstGeom prst="rect">
              <a:avLst/>
            </a:prstGeom>
          </p:spPr>
          <p:txBody>
            <a:bodyPr wrap="none" lIns="0" tIns="45720" rIns="0" bIns="45720" anchor="b">
              <a:spAutoFit/>
            </a:bodyPr>
            <a:lstStyle/>
            <a:p>
              <a:pPr algn="r"/>
              <a:r>
                <a:rPr lang="en-US" b="1" cap="all" noProof="1">
                  <a:solidFill>
                    <a:schemeClr val="accent3"/>
                  </a:solidFill>
                </a:rPr>
                <a:t>AMBIENTES TIC</a:t>
              </a:r>
              <a:endParaRPr lang="en-US" b="1" cap="all" dirty="0">
                <a:solidFill>
                  <a:schemeClr val="accent3"/>
                </a:solidFill>
              </a:endParaRPr>
            </a:p>
            <a:p>
              <a:pPr algn="r"/>
              <a:r>
                <a:rPr lang="en-US" b="1" cap="all" noProof="1">
                  <a:solidFill>
                    <a:schemeClr val="accent3"/>
                  </a:solidFill>
                </a:rPr>
                <a:t> Y SOFTWARE</a:t>
              </a:r>
              <a:endParaRPr lang="en-US" b="1" cap="all" dirty="0">
                <a:solidFill>
                  <a:schemeClr val="accent3"/>
                </a:solidFill>
                <a:cs typeface="Calibri"/>
              </a:endParaRPr>
            </a:p>
          </p:txBody>
        </p:sp>
      </p:grpSp>
      <p:grpSp>
        <p:nvGrpSpPr>
          <p:cNvPr id="39" name="Group 9">
            <a:extLst>
              <a:ext uri="{FF2B5EF4-FFF2-40B4-BE49-F238E27FC236}">
                <a16:creationId xmlns:a16="http://schemas.microsoft.com/office/drawing/2014/main" id="{2BBEFD21-2D8E-44C4-9221-6E41099F5264}"/>
              </a:ext>
            </a:extLst>
          </p:cNvPr>
          <p:cNvGrpSpPr/>
          <p:nvPr/>
        </p:nvGrpSpPr>
        <p:grpSpPr>
          <a:xfrm>
            <a:off x="6207787" y="3588570"/>
            <a:ext cx="1645921" cy="694958"/>
            <a:chOff x="8688287" y="4881526"/>
            <a:chExt cx="2194561" cy="926612"/>
          </a:xfrm>
        </p:grpSpPr>
        <p:sp>
          <p:nvSpPr>
            <p:cNvPr id="37" name="Rectangle 36">
              <a:extLst>
                <a:ext uri="{FF2B5EF4-FFF2-40B4-BE49-F238E27FC236}">
                  <a16:creationId xmlns:a16="http://schemas.microsoft.com/office/drawing/2014/main" id="{9A011F6D-4446-491E-8C31-238150E4774F}"/>
                </a:ext>
              </a:extLst>
            </p:cNvPr>
            <p:cNvSpPr/>
            <p:nvPr/>
          </p:nvSpPr>
          <p:spPr>
            <a:xfrm>
              <a:off x="8688288" y="5315695"/>
              <a:ext cx="2194560" cy="492443"/>
            </a:xfrm>
            <a:prstGeom prst="rect">
              <a:avLst/>
            </a:prstGeom>
          </p:spPr>
          <p:txBody>
            <a:bodyPr wrap="square" lIns="0" tIns="45720" rIns="0" bIns="45720" anchor="t">
              <a:spAutoFit/>
            </a:bodyPr>
            <a:lstStyle/>
            <a:p>
              <a:pPr algn="just">
                <a:spcBef>
                  <a:spcPts val="900"/>
                </a:spcBef>
              </a:pPr>
              <a:r>
                <a:rPr lang="en-US" b="1" noProof="1"/>
                <a:t>.</a:t>
              </a:r>
            </a:p>
          </p:txBody>
        </p:sp>
        <p:sp>
          <p:nvSpPr>
            <p:cNvPr id="38" name="Rectangle 37">
              <a:extLst>
                <a:ext uri="{FF2B5EF4-FFF2-40B4-BE49-F238E27FC236}">
                  <a16:creationId xmlns:a16="http://schemas.microsoft.com/office/drawing/2014/main" id="{B5F733F5-54D5-4B91-A4B7-76D4C3D96929}"/>
                </a:ext>
              </a:extLst>
            </p:cNvPr>
            <p:cNvSpPr/>
            <p:nvPr/>
          </p:nvSpPr>
          <p:spPr>
            <a:xfrm>
              <a:off x="8688287" y="4881526"/>
              <a:ext cx="1943266" cy="492443"/>
            </a:xfrm>
            <a:prstGeom prst="rect">
              <a:avLst/>
            </a:prstGeom>
          </p:spPr>
          <p:txBody>
            <a:bodyPr wrap="none" lIns="0" tIns="45720" rIns="0" bIns="45720" anchor="b">
              <a:spAutoFit/>
            </a:bodyPr>
            <a:lstStyle/>
            <a:p>
              <a:r>
                <a:rPr lang="en-US" b="1" cap="all" noProof="1">
                  <a:solidFill>
                    <a:schemeClr val="accent1"/>
                  </a:solidFill>
                  <a:cs typeface="Calibri"/>
                </a:rPr>
                <a:t>CONECTIVIDAD</a:t>
              </a:r>
            </a:p>
          </p:txBody>
        </p:sp>
      </p:grpSp>
      <p:pic>
        <p:nvPicPr>
          <p:cNvPr id="6" name="Picture 15">
            <a:extLst>
              <a:ext uri="{FF2B5EF4-FFF2-40B4-BE49-F238E27FC236}">
                <a16:creationId xmlns:a16="http://schemas.microsoft.com/office/drawing/2014/main" id="{417D154A-B0DE-4F4E-9B4D-F05C605996FF}"/>
              </a:ext>
            </a:extLst>
          </p:cNvPr>
          <p:cNvPicPr>
            <a:picLocks noChangeAspect="1"/>
          </p:cNvPicPr>
          <p:nvPr/>
        </p:nvPicPr>
        <p:blipFill>
          <a:blip r:embed="rId4"/>
          <a:stretch>
            <a:fillRect/>
          </a:stretch>
        </p:blipFill>
        <p:spPr>
          <a:xfrm>
            <a:off x="5315363" y="1926112"/>
            <a:ext cx="516673" cy="506821"/>
          </a:xfrm>
          <a:prstGeom prst="rect">
            <a:avLst/>
          </a:prstGeom>
        </p:spPr>
      </p:pic>
      <p:pic>
        <p:nvPicPr>
          <p:cNvPr id="16" name="Picture 19">
            <a:extLst>
              <a:ext uri="{FF2B5EF4-FFF2-40B4-BE49-F238E27FC236}">
                <a16:creationId xmlns:a16="http://schemas.microsoft.com/office/drawing/2014/main" id="{0B17FB30-196F-4F9B-B7F7-5F3290B95E2C}"/>
              </a:ext>
            </a:extLst>
          </p:cNvPr>
          <p:cNvPicPr>
            <a:picLocks noChangeAspect="1"/>
          </p:cNvPicPr>
          <p:nvPr/>
        </p:nvPicPr>
        <p:blipFill>
          <a:blip r:embed="rId5"/>
          <a:stretch>
            <a:fillRect/>
          </a:stretch>
        </p:blipFill>
        <p:spPr>
          <a:xfrm>
            <a:off x="5241527" y="3171139"/>
            <a:ext cx="608135" cy="617988"/>
          </a:xfrm>
          <a:prstGeom prst="rect">
            <a:avLst/>
          </a:prstGeom>
        </p:spPr>
      </p:pic>
      <p:pic>
        <p:nvPicPr>
          <p:cNvPr id="24" name="Picture 27">
            <a:extLst>
              <a:ext uri="{FF2B5EF4-FFF2-40B4-BE49-F238E27FC236}">
                <a16:creationId xmlns:a16="http://schemas.microsoft.com/office/drawing/2014/main" id="{6DE04AF6-37DF-4384-9D48-C7294F8617B2}"/>
              </a:ext>
            </a:extLst>
          </p:cNvPr>
          <p:cNvPicPr>
            <a:picLocks noChangeAspect="1"/>
          </p:cNvPicPr>
          <p:nvPr/>
        </p:nvPicPr>
        <p:blipFill>
          <a:blip r:embed="rId6"/>
          <a:stretch>
            <a:fillRect/>
          </a:stretch>
        </p:blipFill>
        <p:spPr>
          <a:xfrm>
            <a:off x="3036382" y="3155869"/>
            <a:ext cx="529307" cy="529307"/>
          </a:xfrm>
          <a:prstGeom prst="rect">
            <a:avLst/>
          </a:prstGeom>
        </p:spPr>
      </p:pic>
      <p:pic>
        <p:nvPicPr>
          <p:cNvPr id="28" name="Picture 31">
            <a:extLst>
              <a:ext uri="{FF2B5EF4-FFF2-40B4-BE49-F238E27FC236}">
                <a16:creationId xmlns:a16="http://schemas.microsoft.com/office/drawing/2014/main" id="{C79AA40A-FEC6-41F2-A59F-9A4C099B4ED1}"/>
              </a:ext>
            </a:extLst>
          </p:cNvPr>
          <p:cNvPicPr>
            <a:picLocks noChangeAspect="1"/>
          </p:cNvPicPr>
          <p:nvPr/>
        </p:nvPicPr>
        <p:blipFill>
          <a:blip r:embed="rId7"/>
          <a:stretch>
            <a:fillRect/>
          </a:stretch>
        </p:blipFill>
        <p:spPr>
          <a:xfrm>
            <a:off x="3113344" y="1927922"/>
            <a:ext cx="482164" cy="482164"/>
          </a:xfrm>
          <a:prstGeom prst="rect">
            <a:avLst/>
          </a:prstGeom>
        </p:spPr>
      </p:pic>
      <p:pic>
        <p:nvPicPr>
          <p:cNvPr id="32" name="Picture 35">
            <a:extLst>
              <a:ext uri="{FF2B5EF4-FFF2-40B4-BE49-F238E27FC236}">
                <a16:creationId xmlns:a16="http://schemas.microsoft.com/office/drawing/2014/main" id="{703B8162-D4B5-4F9E-A704-E58E84588D29}"/>
              </a:ext>
            </a:extLst>
          </p:cNvPr>
          <p:cNvPicPr>
            <a:picLocks noChangeAspect="1"/>
          </p:cNvPicPr>
          <p:nvPr/>
        </p:nvPicPr>
        <p:blipFill>
          <a:blip r:embed="rId8"/>
          <a:stretch>
            <a:fillRect/>
          </a:stretch>
        </p:blipFill>
        <p:spPr>
          <a:xfrm>
            <a:off x="4191166" y="3829281"/>
            <a:ext cx="549014" cy="539161"/>
          </a:xfrm>
          <a:prstGeom prst="rect">
            <a:avLst/>
          </a:prstGeom>
        </p:spPr>
      </p:pic>
      <p:pic>
        <p:nvPicPr>
          <p:cNvPr id="44" name="Picture 45">
            <a:extLst>
              <a:ext uri="{FF2B5EF4-FFF2-40B4-BE49-F238E27FC236}">
                <a16:creationId xmlns:a16="http://schemas.microsoft.com/office/drawing/2014/main" id="{68145E1D-A8A4-488A-85D3-FF6ED21A85C1}"/>
              </a:ext>
            </a:extLst>
          </p:cNvPr>
          <p:cNvPicPr>
            <a:picLocks noChangeAspect="1"/>
          </p:cNvPicPr>
          <p:nvPr/>
        </p:nvPicPr>
        <p:blipFill>
          <a:blip r:embed="rId9"/>
          <a:stretch>
            <a:fillRect/>
          </a:stretch>
        </p:blipFill>
        <p:spPr>
          <a:xfrm>
            <a:off x="4239248" y="1333913"/>
            <a:ext cx="480040" cy="460333"/>
          </a:xfrm>
          <a:prstGeom prst="rect">
            <a:avLst/>
          </a:prstGeom>
        </p:spPr>
      </p:pic>
    </p:spTree>
    <p:extLst>
      <p:ext uri="{BB962C8B-B14F-4D97-AF65-F5344CB8AC3E}">
        <p14:creationId xmlns:p14="http://schemas.microsoft.com/office/powerpoint/2010/main" val="741006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46C1818-977B-4DDD-9BEB-74D4A0DC0A81}"/>
              </a:ext>
            </a:extLst>
          </p:cNvPr>
          <p:cNvSpPr txBox="1"/>
          <p:nvPr/>
        </p:nvSpPr>
        <p:spPr>
          <a:xfrm>
            <a:off x="287762" y="289934"/>
            <a:ext cx="7973573" cy="523220"/>
          </a:xfrm>
          <a:prstGeom prst="rect">
            <a:avLst/>
          </a:prstGeom>
          <a:noFill/>
        </p:spPr>
        <p:txBody>
          <a:bodyPr wrap="square" lIns="91440" tIns="45720" rIns="91440" bIns="45720" rtlCol="0" anchor="t">
            <a:spAutoFit/>
          </a:bodyPr>
          <a:lstStyle/>
          <a:p>
            <a:r>
              <a:rPr lang="es-ES" sz="2800" b="1">
                <a:solidFill>
                  <a:schemeClr val="accent6">
                    <a:lumMod val="75000"/>
                  </a:schemeClr>
                </a:solidFill>
                <a:latin typeface="Josefin Sans"/>
              </a:rPr>
              <a:t>EMISIÓN DE CONCEPTO</a:t>
            </a:r>
          </a:p>
        </p:txBody>
      </p:sp>
      <p:pic>
        <p:nvPicPr>
          <p:cNvPr id="5" name="Google Shape;108;p5" descr="Pirámide con niveles">
            <a:extLst>
              <a:ext uri="{FF2B5EF4-FFF2-40B4-BE49-F238E27FC236}">
                <a16:creationId xmlns:a16="http://schemas.microsoft.com/office/drawing/2014/main" id="{EB646194-51E2-49EB-A5CD-0376933F80E2}"/>
              </a:ext>
            </a:extLst>
          </p:cNvPr>
          <p:cNvPicPr preferRelativeResize="0"/>
          <p:nvPr/>
        </p:nvPicPr>
        <p:blipFill rotWithShape="1">
          <a:blip r:embed="rId2">
            <a:alphaModFix/>
          </a:blip>
          <a:srcRect/>
          <a:stretch/>
        </p:blipFill>
        <p:spPr>
          <a:xfrm>
            <a:off x="105010" y="1838070"/>
            <a:ext cx="1001498" cy="922670"/>
          </a:xfrm>
          <a:prstGeom prst="rect">
            <a:avLst/>
          </a:prstGeom>
          <a:noFill/>
          <a:ln>
            <a:noFill/>
          </a:ln>
        </p:spPr>
      </p:pic>
      <p:sp>
        <p:nvSpPr>
          <p:cNvPr id="6" name="Rectángulo 4">
            <a:extLst>
              <a:ext uri="{FF2B5EF4-FFF2-40B4-BE49-F238E27FC236}">
                <a16:creationId xmlns:a16="http://schemas.microsoft.com/office/drawing/2014/main" id="{F308E730-9644-41DD-85EA-7D68D9384634}"/>
              </a:ext>
            </a:extLst>
          </p:cNvPr>
          <p:cNvSpPr/>
          <p:nvPr/>
        </p:nvSpPr>
        <p:spPr>
          <a:xfrm>
            <a:off x="2749266" y="1277962"/>
            <a:ext cx="1525283" cy="1477328"/>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AutoNum type="arabicParenR" startAt="2"/>
            </a:pPr>
            <a:endParaRPr lang="es-CO" sz="1400">
              <a:cs typeface="Calibri"/>
            </a:endParaRPr>
          </a:p>
          <a:p>
            <a:r>
              <a:rPr lang="es-CO" sz="1100">
                <a:latin typeface="Arial"/>
                <a:cs typeface="Arial"/>
              </a:rPr>
              <a:t>PROYECTO DE  VIABILIDAD</a:t>
            </a:r>
            <a:endParaRPr lang="es-CO" sz="1100">
              <a:latin typeface="Arial" panose="020B0604020202020204" pitchFamily="34" charset="0"/>
              <a:cs typeface="Arial" panose="020B0604020202020204" pitchFamily="34" charset="0"/>
            </a:endParaRPr>
          </a:p>
          <a:p>
            <a:endParaRPr lang="es-CO"/>
          </a:p>
          <a:p>
            <a:endParaRPr lang="es-CO"/>
          </a:p>
          <a:p>
            <a:endParaRPr lang="es-CO"/>
          </a:p>
        </p:txBody>
      </p:sp>
      <p:sp>
        <p:nvSpPr>
          <p:cNvPr id="7" name="Rectángulo 8">
            <a:extLst>
              <a:ext uri="{FF2B5EF4-FFF2-40B4-BE49-F238E27FC236}">
                <a16:creationId xmlns:a16="http://schemas.microsoft.com/office/drawing/2014/main" id="{70742B60-7718-42F3-B8E7-14AB0607B5A1}"/>
              </a:ext>
            </a:extLst>
          </p:cNvPr>
          <p:cNvSpPr/>
          <p:nvPr/>
        </p:nvSpPr>
        <p:spPr>
          <a:xfrm>
            <a:off x="4538382" y="1473582"/>
            <a:ext cx="1223460" cy="364857"/>
          </a:xfrm>
          <a:prstGeom prst="rect">
            <a:avLst/>
          </a:prstGeom>
          <a:effectLst>
            <a:outerShdw blurRad="152400" dist="317500" dir="5400000" sx="90000" sy="-19000" rotWithShape="0">
              <a:prstClr val="black">
                <a:alpha val="15000"/>
              </a:prstClr>
            </a:outerShdw>
          </a:effectLst>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400">
                <a:cs typeface="Calibri"/>
              </a:rPr>
              <a:t>APROBADO</a:t>
            </a:r>
            <a:endParaRPr lang="en-US">
              <a:cs typeface="Calibri"/>
            </a:endParaRPr>
          </a:p>
        </p:txBody>
      </p:sp>
      <p:sp>
        <p:nvSpPr>
          <p:cNvPr id="8" name="Rectángulo 9">
            <a:extLst>
              <a:ext uri="{FF2B5EF4-FFF2-40B4-BE49-F238E27FC236}">
                <a16:creationId xmlns:a16="http://schemas.microsoft.com/office/drawing/2014/main" id="{F6800715-94EF-422A-B41C-9CB8BC46129B}"/>
              </a:ext>
            </a:extLst>
          </p:cNvPr>
          <p:cNvSpPr/>
          <p:nvPr/>
        </p:nvSpPr>
        <p:spPr>
          <a:xfrm>
            <a:off x="2781275" y="3672242"/>
            <a:ext cx="1621533" cy="632287"/>
          </a:xfrm>
          <a:prstGeom prst="rect">
            <a:avLst/>
          </a:prstGeom>
          <a:solidFill>
            <a:schemeClr val="accent4">
              <a:lumMod val="60000"/>
              <a:lumOff val="40000"/>
            </a:schemeClr>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1400" b="1">
                <a:solidFill>
                  <a:schemeClr val="bg1"/>
                </a:solidFill>
                <a:cs typeface="Calibri"/>
              </a:rPr>
              <a:t>Via libre para articular el colegio</a:t>
            </a:r>
          </a:p>
        </p:txBody>
      </p:sp>
      <p:sp>
        <p:nvSpPr>
          <p:cNvPr id="9" name="Diamond 8">
            <a:extLst>
              <a:ext uri="{FF2B5EF4-FFF2-40B4-BE49-F238E27FC236}">
                <a16:creationId xmlns:a16="http://schemas.microsoft.com/office/drawing/2014/main" id="{DCFC5520-FDA8-48FF-BE22-B28434E5D426}"/>
              </a:ext>
            </a:extLst>
          </p:cNvPr>
          <p:cNvSpPr/>
          <p:nvPr/>
        </p:nvSpPr>
        <p:spPr>
          <a:xfrm>
            <a:off x="1044009" y="2376244"/>
            <a:ext cx="912431" cy="882870"/>
          </a:xfrm>
          <a:prstGeom prst="diamond">
            <a:avLst/>
          </a:prstGeom>
          <a:solidFill>
            <a:schemeClr val="accent4"/>
          </a:solidFill>
          <a:ln>
            <a:noFill/>
          </a:ln>
          <a:effectLst>
            <a:outerShdw blurRad="50800" dist="38100" dir="10800000" algn="r" rotWithShape="0">
              <a:prstClr val="black">
                <a:alpha val="40000"/>
              </a:prstClr>
            </a:outerShdw>
          </a:effectLst>
          <a:scene3d>
            <a:camera prst="orthographicFront">
              <a:rot lat="0" lon="18899962" rev="0"/>
            </a:camera>
            <a:lightRig rig="soft" dir="t"/>
          </a:scene3d>
          <a:sp3d extrusionH="927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600" b="1">
                <a:solidFill>
                  <a:schemeClr val="bg1"/>
                </a:solidFill>
              </a:rPr>
              <a:t>2</a:t>
            </a:r>
          </a:p>
        </p:txBody>
      </p:sp>
      <p:sp>
        <p:nvSpPr>
          <p:cNvPr id="10" name="Diamond 9">
            <a:extLst>
              <a:ext uri="{FF2B5EF4-FFF2-40B4-BE49-F238E27FC236}">
                <a16:creationId xmlns:a16="http://schemas.microsoft.com/office/drawing/2014/main" id="{C68944C2-DA19-4445-BF04-AB3827EE86C7}"/>
              </a:ext>
            </a:extLst>
          </p:cNvPr>
          <p:cNvSpPr/>
          <p:nvPr/>
        </p:nvSpPr>
        <p:spPr>
          <a:xfrm>
            <a:off x="984888" y="1169024"/>
            <a:ext cx="912431" cy="971551"/>
          </a:xfrm>
          <a:prstGeom prst="diamond">
            <a:avLst/>
          </a:prstGeom>
          <a:ln>
            <a:noFill/>
          </a:ln>
          <a:effectLst>
            <a:outerShdw blurRad="50800" dist="38100" dir="10800000" algn="r" rotWithShape="0">
              <a:prstClr val="black">
                <a:alpha val="40000"/>
              </a:prstClr>
            </a:outerShdw>
          </a:effectLst>
          <a:scene3d>
            <a:camera prst="orthographicFront">
              <a:rot lat="0" lon="18899962" rev="0"/>
            </a:camera>
            <a:lightRig rig="soft" dir="t"/>
          </a:scene3d>
          <a:sp3d extrusionH="927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b="1">
                <a:solidFill>
                  <a:schemeClr val="bg1"/>
                </a:solidFill>
              </a:rPr>
              <a:t>1</a:t>
            </a:r>
          </a:p>
        </p:txBody>
      </p:sp>
      <p:cxnSp>
        <p:nvCxnSpPr>
          <p:cNvPr id="12" name="Straight Connector 11">
            <a:extLst>
              <a:ext uri="{FF2B5EF4-FFF2-40B4-BE49-F238E27FC236}">
                <a16:creationId xmlns:a16="http://schemas.microsoft.com/office/drawing/2014/main" id="{CA85CFBA-3046-450F-9B92-BABADE2F399A}"/>
              </a:ext>
            </a:extLst>
          </p:cNvPr>
          <p:cNvCxnSpPr/>
          <p:nvPr/>
        </p:nvCxnSpPr>
        <p:spPr>
          <a:xfrm flipH="1">
            <a:off x="2013126" y="2817680"/>
            <a:ext cx="608787" cy="0"/>
          </a:xfrm>
          <a:prstGeom prst="line">
            <a:avLst/>
          </a:prstGeom>
          <a:ln>
            <a:solidFill>
              <a:schemeClr val="accent4"/>
            </a:solidFill>
            <a:headEnd type="ova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E742F65-9351-47A3-AE57-650815E3BB78}"/>
              </a:ext>
            </a:extLst>
          </p:cNvPr>
          <p:cNvSpPr/>
          <p:nvPr/>
        </p:nvSpPr>
        <p:spPr>
          <a:xfrm>
            <a:off x="2723348" y="2599015"/>
            <a:ext cx="1951544" cy="430887"/>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sz="1100" kern="0">
                <a:solidFill>
                  <a:schemeClr val="tx1">
                    <a:lumMod val="75000"/>
                    <a:lumOff val="25000"/>
                  </a:schemeClr>
                </a:solidFill>
                <a:latin typeface="Arial"/>
                <a:cs typeface="Arial"/>
              </a:rPr>
              <a:t>REVISIÓN TÉCNICA DE AMBIENTES</a:t>
            </a:r>
            <a:endParaRPr lang="es-CO" sz="1200" kern="0">
              <a:solidFill>
                <a:schemeClr val="tx1">
                  <a:lumMod val="75000"/>
                  <a:lumOff val="25000"/>
                </a:schemeClr>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EEC0EEC7-5DFB-438D-95DE-A2B88BC1CCCD}"/>
              </a:ext>
            </a:extLst>
          </p:cNvPr>
          <p:cNvSpPr/>
          <p:nvPr/>
        </p:nvSpPr>
        <p:spPr>
          <a:xfrm>
            <a:off x="5651268" y="5164788"/>
            <a:ext cx="201130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chemeClr val="tx1">
                    <a:lumMod val="75000"/>
                    <a:lumOff val="25000"/>
                  </a:schemeClr>
                </a:solidFill>
                <a:latin typeface="Arial" pitchFamily="34" charset="0"/>
                <a:cs typeface="Arial" pitchFamily="34" charset="0"/>
              </a:rPr>
              <a:t>. </a:t>
            </a:r>
            <a:endParaRPr lang="en-US">
              <a:solidFill>
                <a:schemeClr val="tx1">
                  <a:lumMod val="75000"/>
                  <a:lumOff val="25000"/>
                </a:schemeClr>
              </a:solidFill>
            </a:endParaRPr>
          </a:p>
        </p:txBody>
      </p:sp>
      <p:cxnSp>
        <p:nvCxnSpPr>
          <p:cNvPr id="15" name="Straight Connector 14">
            <a:extLst>
              <a:ext uri="{FF2B5EF4-FFF2-40B4-BE49-F238E27FC236}">
                <a16:creationId xmlns:a16="http://schemas.microsoft.com/office/drawing/2014/main" id="{872EC9A4-4651-40EB-A9E3-0A044FF06B11}"/>
              </a:ext>
            </a:extLst>
          </p:cNvPr>
          <p:cNvCxnSpPr/>
          <p:nvPr/>
        </p:nvCxnSpPr>
        <p:spPr>
          <a:xfrm flipH="1" flipV="1">
            <a:off x="1938301" y="1648270"/>
            <a:ext cx="713172" cy="11456"/>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sp>
        <p:nvSpPr>
          <p:cNvPr id="18" name="Rectángulo 4">
            <a:extLst>
              <a:ext uri="{FF2B5EF4-FFF2-40B4-BE49-F238E27FC236}">
                <a16:creationId xmlns:a16="http://schemas.microsoft.com/office/drawing/2014/main" id="{FDBF817E-15E1-4631-9DF2-B15358E485CB}"/>
              </a:ext>
            </a:extLst>
          </p:cNvPr>
          <p:cNvSpPr/>
          <p:nvPr/>
        </p:nvSpPr>
        <p:spPr>
          <a:xfrm>
            <a:off x="3616370" y="1406056"/>
            <a:ext cx="1850447" cy="1415772"/>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AutoNum type="arabicParenR" startAt="2"/>
            </a:pPr>
            <a:endParaRPr lang="es-CO"/>
          </a:p>
          <a:p>
            <a:endParaRPr lang="es-CO" sz="1400">
              <a:latin typeface="Arial" panose="020B0604020202020204" pitchFamily="34" charset="0"/>
              <a:cs typeface="Arial" panose="020B0604020202020204" pitchFamily="34" charset="0"/>
            </a:endParaRPr>
          </a:p>
          <a:p>
            <a:endParaRPr lang="es-CO"/>
          </a:p>
          <a:p>
            <a:endParaRPr lang="es-CO"/>
          </a:p>
          <a:p>
            <a:endParaRPr lang="es-CO"/>
          </a:p>
        </p:txBody>
      </p:sp>
      <p:sp>
        <p:nvSpPr>
          <p:cNvPr id="19" name="Diamond 18">
            <a:extLst>
              <a:ext uri="{FF2B5EF4-FFF2-40B4-BE49-F238E27FC236}">
                <a16:creationId xmlns:a16="http://schemas.microsoft.com/office/drawing/2014/main" id="{CE09105D-992A-4CB0-8261-B57F437FD2E5}"/>
              </a:ext>
            </a:extLst>
          </p:cNvPr>
          <p:cNvSpPr/>
          <p:nvPr/>
        </p:nvSpPr>
        <p:spPr>
          <a:xfrm>
            <a:off x="1053861" y="3553558"/>
            <a:ext cx="912431" cy="971551"/>
          </a:xfrm>
          <a:prstGeom prst="diamond">
            <a:avLst/>
          </a:prstGeom>
          <a:ln>
            <a:noFill/>
          </a:ln>
          <a:effectLst>
            <a:outerShdw blurRad="50800" dist="38100" dir="10800000" algn="r" rotWithShape="0">
              <a:prstClr val="black">
                <a:alpha val="40000"/>
              </a:prstClr>
            </a:outerShdw>
          </a:effectLst>
          <a:scene3d>
            <a:camera prst="orthographicFront">
              <a:rot lat="0" lon="18899962" rev="0"/>
            </a:camera>
            <a:lightRig rig="soft" dir="t"/>
          </a:scene3d>
          <a:sp3d extrusionH="927100"/>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b="1">
                <a:solidFill>
                  <a:schemeClr val="bg1"/>
                </a:solidFill>
                <a:cs typeface="Calibri"/>
              </a:rPr>
              <a:t>3</a:t>
            </a:r>
          </a:p>
        </p:txBody>
      </p:sp>
      <p:cxnSp>
        <p:nvCxnSpPr>
          <p:cNvPr id="20" name="Straight Connector 19">
            <a:extLst>
              <a:ext uri="{FF2B5EF4-FFF2-40B4-BE49-F238E27FC236}">
                <a16:creationId xmlns:a16="http://schemas.microsoft.com/office/drawing/2014/main" id="{1B47362E-1294-4327-8125-A7457D2F3381}"/>
              </a:ext>
            </a:extLst>
          </p:cNvPr>
          <p:cNvCxnSpPr>
            <a:cxnSpLocks/>
          </p:cNvCxnSpPr>
          <p:nvPr/>
        </p:nvCxnSpPr>
        <p:spPr>
          <a:xfrm flipH="1" flipV="1">
            <a:off x="2036834" y="4032804"/>
            <a:ext cx="585079" cy="1603"/>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sp>
        <p:nvSpPr>
          <p:cNvPr id="22" name="Rectángulo 8">
            <a:extLst>
              <a:ext uri="{FF2B5EF4-FFF2-40B4-BE49-F238E27FC236}">
                <a16:creationId xmlns:a16="http://schemas.microsoft.com/office/drawing/2014/main" id="{69BB3A93-F2FC-4C4B-A1C5-5569140E087E}"/>
              </a:ext>
            </a:extLst>
          </p:cNvPr>
          <p:cNvSpPr/>
          <p:nvPr/>
        </p:nvSpPr>
        <p:spPr>
          <a:xfrm>
            <a:off x="7425440" y="2616581"/>
            <a:ext cx="1223460" cy="364857"/>
          </a:xfrm>
          <a:prstGeom prst="rect">
            <a:avLst/>
          </a:prstGeom>
          <a:effectLst>
            <a:outerShdw blurRad="152400" dist="317500" dir="5400000" sx="90000" sy="-19000" rotWithShape="0">
              <a:prstClr val="black">
                <a:alpha val="15000"/>
              </a:prstClr>
            </a:outerShdw>
          </a:effectLst>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400">
                <a:cs typeface="Calibri"/>
              </a:rPr>
              <a:t>APROBADO</a:t>
            </a:r>
            <a:endParaRPr lang="en-US" sz="1400"/>
          </a:p>
        </p:txBody>
      </p:sp>
      <p:sp>
        <p:nvSpPr>
          <p:cNvPr id="23" name="Rectángulo 8">
            <a:extLst>
              <a:ext uri="{FF2B5EF4-FFF2-40B4-BE49-F238E27FC236}">
                <a16:creationId xmlns:a16="http://schemas.microsoft.com/office/drawing/2014/main" id="{9271A61D-7E1E-4952-B254-942480155605}"/>
              </a:ext>
            </a:extLst>
          </p:cNvPr>
          <p:cNvSpPr/>
          <p:nvPr/>
        </p:nvSpPr>
        <p:spPr>
          <a:xfrm>
            <a:off x="5927718" y="1473581"/>
            <a:ext cx="1223460" cy="364857"/>
          </a:xfrm>
          <a:prstGeom prst="rect">
            <a:avLst/>
          </a:prstGeom>
          <a:solidFill>
            <a:schemeClr val="accent6">
              <a:lumMod val="60000"/>
              <a:lumOff val="40000"/>
            </a:schemeClr>
          </a:solidFill>
          <a:effectLst>
            <a:outerShdw blurRad="152400" dist="317500" dir="5400000" sx="90000" sy="-19000" rotWithShape="0">
              <a:prstClr val="black">
                <a:alpha val="15000"/>
              </a:prstClr>
            </a:outerShdw>
          </a:effectLst>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400">
                <a:cs typeface="Calibri"/>
              </a:rPr>
              <a:t>NO APROBADO</a:t>
            </a:r>
            <a:endParaRPr lang="en-US">
              <a:cs typeface="Calibri"/>
            </a:endParaRPr>
          </a:p>
        </p:txBody>
      </p:sp>
      <p:sp>
        <p:nvSpPr>
          <p:cNvPr id="24" name="Rectángulo 8">
            <a:extLst>
              <a:ext uri="{FF2B5EF4-FFF2-40B4-BE49-F238E27FC236}">
                <a16:creationId xmlns:a16="http://schemas.microsoft.com/office/drawing/2014/main" id="{BAD840C3-97EA-4AC4-A258-429CCFF45488}"/>
              </a:ext>
            </a:extLst>
          </p:cNvPr>
          <p:cNvSpPr/>
          <p:nvPr/>
        </p:nvSpPr>
        <p:spPr>
          <a:xfrm>
            <a:off x="5927718" y="2616582"/>
            <a:ext cx="1223460" cy="364857"/>
          </a:xfrm>
          <a:prstGeom prst="rect">
            <a:avLst/>
          </a:prstGeom>
          <a:effectLst>
            <a:outerShdw blurRad="152400" dist="317500" dir="5400000" sx="90000" sy="-19000" rotWithShape="0">
              <a:prstClr val="black">
                <a:alpha val="15000"/>
              </a:prstClr>
            </a:outerShdw>
          </a:effectLst>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400">
                <a:cs typeface="Calibri"/>
              </a:rPr>
              <a:t>APROBADO</a:t>
            </a:r>
            <a:endParaRPr lang="en-US">
              <a:cs typeface="Calibri"/>
            </a:endParaRPr>
          </a:p>
        </p:txBody>
      </p:sp>
      <p:sp>
        <p:nvSpPr>
          <p:cNvPr id="25" name="Rectángulo 8">
            <a:extLst>
              <a:ext uri="{FF2B5EF4-FFF2-40B4-BE49-F238E27FC236}">
                <a16:creationId xmlns:a16="http://schemas.microsoft.com/office/drawing/2014/main" id="{6AB1BC34-58E5-4286-9790-0C1545B4DDFF}"/>
              </a:ext>
            </a:extLst>
          </p:cNvPr>
          <p:cNvSpPr/>
          <p:nvPr/>
        </p:nvSpPr>
        <p:spPr>
          <a:xfrm>
            <a:off x="4538381" y="2626434"/>
            <a:ext cx="1223460" cy="364857"/>
          </a:xfrm>
          <a:prstGeom prst="rect">
            <a:avLst/>
          </a:prstGeom>
          <a:solidFill>
            <a:schemeClr val="accent6">
              <a:lumMod val="60000"/>
              <a:lumOff val="40000"/>
            </a:schemeClr>
          </a:solidFill>
          <a:effectLst>
            <a:outerShdw blurRad="152400" dist="317500" dir="5400000" sx="90000" sy="-19000" rotWithShape="0">
              <a:prstClr val="black">
                <a:alpha val="15000"/>
              </a:prstClr>
            </a:outerShdw>
          </a:effectLst>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400">
                <a:cs typeface="Calibri"/>
              </a:rPr>
              <a:t>NO APROBADO</a:t>
            </a:r>
            <a:endParaRPr lang="en-US">
              <a:cs typeface="Calibri"/>
            </a:endParaRPr>
          </a:p>
        </p:txBody>
      </p:sp>
      <p:sp>
        <p:nvSpPr>
          <p:cNvPr id="26" name="Rectángulo 8">
            <a:extLst>
              <a:ext uri="{FF2B5EF4-FFF2-40B4-BE49-F238E27FC236}">
                <a16:creationId xmlns:a16="http://schemas.microsoft.com/office/drawing/2014/main" id="{3923128E-4FCC-4D13-8B24-F2DAB05AACF6}"/>
              </a:ext>
            </a:extLst>
          </p:cNvPr>
          <p:cNvSpPr/>
          <p:nvPr/>
        </p:nvSpPr>
        <p:spPr>
          <a:xfrm>
            <a:off x="7425441" y="1463728"/>
            <a:ext cx="1223460" cy="364857"/>
          </a:xfrm>
          <a:prstGeom prst="rect">
            <a:avLst/>
          </a:prstGeom>
          <a:effectLst>
            <a:outerShdw blurRad="152400" dist="317500" dir="5400000" sx="90000" sy="-19000" rotWithShape="0">
              <a:prstClr val="black">
                <a:alpha val="15000"/>
              </a:prstClr>
            </a:outerShdw>
          </a:effectLst>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400">
                <a:cs typeface="Calibri"/>
              </a:rPr>
              <a:t>APROBADO</a:t>
            </a:r>
            <a:endParaRPr lang="en-US">
              <a:cs typeface="Calibri"/>
            </a:endParaRPr>
          </a:p>
        </p:txBody>
      </p:sp>
      <p:pic>
        <p:nvPicPr>
          <p:cNvPr id="3" name="Picture 26">
            <a:extLst>
              <a:ext uri="{FF2B5EF4-FFF2-40B4-BE49-F238E27FC236}">
                <a16:creationId xmlns:a16="http://schemas.microsoft.com/office/drawing/2014/main" id="{596DA270-5BEA-4CCE-808D-EEEB1918B379}"/>
              </a:ext>
            </a:extLst>
          </p:cNvPr>
          <p:cNvPicPr>
            <a:picLocks noChangeAspect="1"/>
          </p:cNvPicPr>
          <p:nvPr/>
        </p:nvPicPr>
        <p:blipFill>
          <a:blip r:embed="rId3"/>
          <a:stretch>
            <a:fillRect/>
          </a:stretch>
        </p:blipFill>
        <p:spPr>
          <a:xfrm>
            <a:off x="7516212" y="3436883"/>
            <a:ext cx="1087820" cy="1077967"/>
          </a:xfrm>
          <a:prstGeom prst="rect">
            <a:avLst/>
          </a:prstGeom>
        </p:spPr>
      </p:pic>
      <p:pic>
        <p:nvPicPr>
          <p:cNvPr id="27" name="Picture 27">
            <a:extLst>
              <a:ext uri="{FF2B5EF4-FFF2-40B4-BE49-F238E27FC236}">
                <a16:creationId xmlns:a16="http://schemas.microsoft.com/office/drawing/2014/main" id="{E7044E5E-3A0B-4F1F-AFEC-EE4EFC22CBB5}"/>
              </a:ext>
            </a:extLst>
          </p:cNvPr>
          <p:cNvPicPr>
            <a:picLocks noChangeAspect="1"/>
          </p:cNvPicPr>
          <p:nvPr/>
        </p:nvPicPr>
        <p:blipFill>
          <a:blip r:embed="rId4"/>
          <a:stretch>
            <a:fillRect/>
          </a:stretch>
        </p:blipFill>
        <p:spPr>
          <a:xfrm>
            <a:off x="4905046" y="3693072"/>
            <a:ext cx="664123" cy="683830"/>
          </a:xfrm>
          <a:prstGeom prst="rect">
            <a:avLst/>
          </a:prstGeom>
        </p:spPr>
      </p:pic>
      <p:pic>
        <p:nvPicPr>
          <p:cNvPr id="28" name="Picture 27">
            <a:extLst>
              <a:ext uri="{FF2B5EF4-FFF2-40B4-BE49-F238E27FC236}">
                <a16:creationId xmlns:a16="http://schemas.microsoft.com/office/drawing/2014/main" id="{6BB3DD5F-901B-4506-9B3C-91B9B1CA4C2D}"/>
              </a:ext>
            </a:extLst>
          </p:cNvPr>
          <p:cNvPicPr>
            <a:picLocks noChangeAspect="1"/>
          </p:cNvPicPr>
          <p:nvPr/>
        </p:nvPicPr>
        <p:blipFill>
          <a:blip r:embed="rId4"/>
          <a:stretch>
            <a:fillRect/>
          </a:stretch>
        </p:blipFill>
        <p:spPr>
          <a:xfrm>
            <a:off x="6294382" y="3673365"/>
            <a:ext cx="664123" cy="683830"/>
          </a:xfrm>
          <a:prstGeom prst="rect">
            <a:avLst/>
          </a:prstGeom>
        </p:spPr>
      </p:pic>
      <p:pic>
        <p:nvPicPr>
          <p:cNvPr id="29" name="Graphic 29" descr="Agregar con relleno sólido">
            <a:extLst>
              <a:ext uri="{FF2B5EF4-FFF2-40B4-BE49-F238E27FC236}">
                <a16:creationId xmlns:a16="http://schemas.microsoft.com/office/drawing/2014/main" id="{EFB4E20E-20E1-46CB-A63A-FC34BE1BE5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3076" y="2016016"/>
            <a:ext cx="470997" cy="461142"/>
          </a:xfrm>
          <a:prstGeom prst="rect">
            <a:avLst/>
          </a:prstGeom>
        </p:spPr>
      </p:pic>
      <p:pic>
        <p:nvPicPr>
          <p:cNvPr id="30" name="Graphic 29" descr="Agregar con relleno sólido">
            <a:extLst>
              <a:ext uri="{FF2B5EF4-FFF2-40B4-BE49-F238E27FC236}">
                <a16:creationId xmlns:a16="http://schemas.microsoft.com/office/drawing/2014/main" id="{24006421-7E9E-49EB-B985-1D21A07ED0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90945" y="2016016"/>
            <a:ext cx="470997" cy="461142"/>
          </a:xfrm>
          <a:prstGeom prst="rect">
            <a:avLst/>
          </a:prstGeom>
        </p:spPr>
      </p:pic>
      <p:pic>
        <p:nvPicPr>
          <p:cNvPr id="31" name="Graphic 29" descr="Agregar con relleno sólido">
            <a:extLst>
              <a:ext uri="{FF2B5EF4-FFF2-40B4-BE49-F238E27FC236}">
                <a16:creationId xmlns:a16="http://schemas.microsoft.com/office/drawing/2014/main" id="{AF16CB68-E318-4717-95E6-4FF09E1CEF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99989" y="2016016"/>
            <a:ext cx="470997" cy="461142"/>
          </a:xfrm>
          <a:prstGeom prst="rect">
            <a:avLst/>
          </a:prstGeom>
        </p:spPr>
      </p:pic>
    </p:spTree>
    <p:extLst>
      <p:ext uri="{BB962C8B-B14F-4D97-AF65-F5344CB8AC3E}">
        <p14:creationId xmlns:p14="http://schemas.microsoft.com/office/powerpoint/2010/main" val="1822139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Date Placeholder 37">
            <a:extLst>
              <a:ext uri="{FF2B5EF4-FFF2-40B4-BE49-F238E27FC236}">
                <a16:creationId xmlns:a16="http://schemas.microsoft.com/office/drawing/2014/main" id="{214893A6-5453-4772-A5C3-6E8247B9F7F7}"/>
              </a:ext>
            </a:extLst>
          </p:cNvPr>
          <p:cNvSpPr>
            <a:spLocks noGrp="1"/>
          </p:cNvSpPr>
          <p:nvPr>
            <p:ph type="dt" sz="half" idx="10"/>
          </p:nvPr>
        </p:nvSpPr>
        <p:spPr/>
        <p:txBody>
          <a:bodyPr/>
          <a:lstStyle/>
          <a:p>
            <a:r>
              <a:rPr lang="en-US"/>
              <a:t>Your Date</a:t>
            </a:r>
          </a:p>
        </p:txBody>
      </p:sp>
      <p:pic>
        <p:nvPicPr>
          <p:cNvPr id="3" name="Imagen 2" descr="Texto&#10;&#10;Descripción generada automáticamente">
            <a:extLst>
              <a:ext uri="{FF2B5EF4-FFF2-40B4-BE49-F238E27FC236}">
                <a16:creationId xmlns:a16="http://schemas.microsoft.com/office/drawing/2014/main" id="{10D1EB7B-CC5B-4B55-9F77-3FCA402675A5}"/>
              </a:ext>
            </a:extLst>
          </p:cNvPr>
          <p:cNvPicPr>
            <a:picLocks noChangeAspect="1"/>
          </p:cNvPicPr>
          <p:nvPr/>
        </p:nvPicPr>
        <p:blipFill>
          <a:blip r:embed="rId3"/>
          <a:stretch>
            <a:fillRect/>
          </a:stretch>
        </p:blipFill>
        <p:spPr>
          <a:xfrm>
            <a:off x="6085435" y="3982546"/>
            <a:ext cx="2435005" cy="544528"/>
          </a:xfrm>
          <a:prstGeom prst="rect">
            <a:avLst/>
          </a:prstGeom>
        </p:spPr>
      </p:pic>
      <p:sp>
        <p:nvSpPr>
          <p:cNvPr id="11" name="Text Placeholder 3">
            <a:extLst>
              <a:ext uri="{FF2B5EF4-FFF2-40B4-BE49-F238E27FC236}">
                <a16:creationId xmlns:a16="http://schemas.microsoft.com/office/drawing/2014/main" id="{2CBC382B-92D7-4B7F-A88B-E80C4038E876}"/>
              </a:ext>
            </a:extLst>
          </p:cNvPr>
          <p:cNvSpPr txBox="1">
            <a:spLocks/>
          </p:cNvSpPr>
          <p:nvPr/>
        </p:nvSpPr>
        <p:spPr>
          <a:xfrm>
            <a:off x="802546" y="559600"/>
            <a:ext cx="4886158" cy="678647"/>
          </a:xfrm>
          <a:prstGeom prst="rect">
            <a:avLst/>
          </a:prstGeom>
        </p:spPr>
        <p:txBody>
          <a:bodyPr vert="horz" wrap="square" lIns="68580" tIns="34290" rIns="68580" bIns="34290" rtlCol="0" anchor="t">
            <a:spAutoFit/>
          </a:bodyPr>
          <a:lstStyle>
            <a:lvl1pPr marL="0" indent="0" algn="l" defTabSz="685800" rtl="0" eaLnBrk="1" latinLnBrk="0" hangingPunct="1">
              <a:lnSpc>
                <a:spcPct val="90000"/>
              </a:lnSpc>
              <a:spcBef>
                <a:spcPts val="750"/>
              </a:spcBef>
              <a:buFont typeface="Arial" panose="020B0604020202020204" pitchFamily="34" charset="0"/>
              <a:buNone/>
              <a:defRPr sz="21500" b="1" kern="0" spc="8" baseline="0">
                <a:solidFill>
                  <a:schemeClr val="bg1"/>
                </a:solidFill>
                <a:latin typeface="Arial Black" panose="020B0A04020102020204" pitchFamily="34"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4400" dirty="0" err="1">
                <a:latin typeface="Arial Black"/>
              </a:rPr>
              <a:t>Estructura</a:t>
            </a:r>
            <a:endParaRPr lang="en-US" sz="4400" dirty="0"/>
          </a:p>
        </p:txBody>
      </p:sp>
      <p:sp>
        <p:nvSpPr>
          <p:cNvPr id="7" name="CuadroTexto 6">
            <a:extLst>
              <a:ext uri="{FF2B5EF4-FFF2-40B4-BE49-F238E27FC236}">
                <a16:creationId xmlns:a16="http://schemas.microsoft.com/office/drawing/2014/main" id="{9166FF0A-5C67-4D28-A7B9-1FFA3023BED8}"/>
              </a:ext>
            </a:extLst>
          </p:cNvPr>
          <p:cNvSpPr txBox="1"/>
          <p:nvPr/>
        </p:nvSpPr>
        <p:spPr>
          <a:xfrm>
            <a:off x="4991126" y="1593495"/>
            <a:ext cx="4368232" cy="1754326"/>
          </a:xfrm>
          <a:prstGeom prst="rect">
            <a:avLst/>
          </a:prstGeom>
          <a:noFill/>
        </p:spPr>
        <p:txBody>
          <a:bodyPr wrap="square" lIns="91440" tIns="45720" rIns="91440" bIns="45720" rtlCol="0" anchor="t">
            <a:spAutoFit/>
          </a:bodyPr>
          <a:lstStyle/>
          <a:p>
            <a:pPr algn="ctr"/>
            <a:endParaRPr lang="es-ES" sz="3600" b="1" dirty="0">
              <a:solidFill>
                <a:srgbClr val="FC671A"/>
              </a:solidFill>
              <a:latin typeface="Josefin Sans"/>
            </a:endParaRPr>
          </a:p>
          <a:p>
            <a:pPr algn="ctr"/>
            <a:r>
              <a:rPr lang="es-ES" sz="2400" b="1" dirty="0">
                <a:solidFill>
                  <a:srgbClr val="FC671A"/>
                </a:solidFill>
                <a:latin typeface="Josefin Sans"/>
              </a:rPr>
              <a:t>Proyecto de Viabilidad y Revisión Técnica de Ambiente</a:t>
            </a:r>
            <a:endParaRPr lang="es-ES" sz="2400" dirty="0">
              <a:solidFill>
                <a:srgbClr val="FC671A"/>
              </a:solidFill>
              <a:latin typeface="Josefin Sans"/>
            </a:endParaRPr>
          </a:p>
        </p:txBody>
      </p:sp>
    </p:spTree>
    <p:extLst>
      <p:ext uri="{BB962C8B-B14F-4D97-AF65-F5344CB8AC3E}">
        <p14:creationId xmlns:p14="http://schemas.microsoft.com/office/powerpoint/2010/main" val="786049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82868" y="249495"/>
            <a:ext cx="8133811" cy="646331"/>
          </a:xfrm>
          <a:prstGeom prst="rect">
            <a:avLst/>
          </a:prstGeom>
          <a:noFill/>
        </p:spPr>
        <p:txBody>
          <a:bodyPr wrap="square" rtlCol="0">
            <a:spAutoFit/>
          </a:bodyPr>
          <a:lstStyle/>
          <a:p>
            <a:r>
              <a:rPr lang="es-ES" sz="3600" b="1" dirty="0">
                <a:solidFill>
                  <a:schemeClr val="bg1"/>
                </a:solidFill>
              </a:rPr>
              <a:t>1.	Justificación del programa</a:t>
            </a:r>
          </a:p>
        </p:txBody>
      </p:sp>
      <p:sp>
        <p:nvSpPr>
          <p:cNvPr id="4" name="CuadroTexto 3">
            <a:extLst>
              <a:ext uri="{FF2B5EF4-FFF2-40B4-BE49-F238E27FC236}">
                <a16:creationId xmlns:a16="http://schemas.microsoft.com/office/drawing/2014/main" id="{1C92012D-F5C0-44D9-9561-9ED0A868B66E}"/>
              </a:ext>
            </a:extLst>
          </p:cNvPr>
          <p:cNvSpPr txBox="1"/>
          <p:nvPr/>
        </p:nvSpPr>
        <p:spPr>
          <a:xfrm>
            <a:off x="110325" y="2316638"/>
            <a:ext cx="4338084" cy="1815882"/>
          </a:xfrm>
          <a:prstGeom prst="rect">
            <a:avLst/>
          </a:prstGeom>
          <a:noFill/>
        </p:spPr>
        <p:txBody>
          <a:bodyPr wrap="square" rtlCol="0">
            <a:spAutoFit/>
          </a:bodyPr>
          <a:lstStyle/>
          <a:p>
            <a:pPr algn="just" defTabSz="943239" hangingPunct="0"/>
            <a:r>
              <a:rPr kumimoji="0" lang="es-ES" sz="1600" b="0" i="0" u="none" strike="noStrike" cap="none" spc="0" normalizeH="0" baseline="0" dirty="0">
                <a:ln>
                  <a:noFill/>
                </a:ln>
                <a:solidFill>
                  <a:srgbClr val="404040"/>
                </a:solidFill>
                <a:effectLst/>
                <a:uFillTx/>
                <a:latin typeface="Calibir"/>
                <a:ea typeface="Helvetica Neue"/>
                <a:cs typeface="Calibir"/>
                <a:sym typeface="Helvetica Neue"/>
              </a:rPr>
              <a:t>Detallar las razones</a:t>
            </a:r>
            <a:r>
              <a:rPr kumimoji="0" lang="es-ES" sz="1600" b="0" i="0" u="none" strike="noStrike" cap="none" spc="0" normalizeH="0" dirty="0">
                <a:ln>
                  <a:noFill/>
                </a:ln>
                <a:solidFill>
                  <a:srgbClr val="404040"/>
                </a:solidFill>
                <a:effectLst/>
                <a:uFillTx/>
                <a:latin typeface="Calibir"/>
                <a:ea typeface="Helvetica Neue"/>
                <a:cs typeface="Calibir"/>
                <a:sym typeface="Helvetica Neue"/>
              </a:rPr>
              <a:t> y ventajas de emprender el proyecto, precisar con </a:t>
            </a:r>
            <a:r>
              <a:rPr lang="es-ES" sz="1600" dirty="0">
                <a:solidFill>
                  <a:srgbClr val="404040"/>
                </a:solidFill>
                <a:latin typeface="Calibir"/>
                <a:ea typeface="Helvetica Neue"/>
                <a:cs typeface="Calibir"/>
              </a:rPr>
              <a:t>expresiones cualitativas el por qué se va a empezar la articulación en determinado programa técnico, por qué merece la pena y cuál será su alcance o impacto en su entorno socio-económico.</a:t>
            </a:r>
            <a:endParaRPr lang="es-ES" sz="1600" dirty="0">
              <a:solidFill>
                <a:srgbClr val="404040"/>
              </a:solidFill>
              <a:latin typeface="Calibir"/>
              <a:ea typeface="Helvetica Neue"/>
              <a:cs typeface="Calibir"/>
              <a:sym typeface="Helvetica Neue"/>
            </a:endParaRPr>
          </a:p>
        </p:txBody>
      </p:sp>
      <p:sp>
        <p:nvSpPr>
          <p:cNvPr id="5" name="CuadroTexto 4">
            <a:extLst>
              <a:ext uri="{FF2B5EF4-FFF2-40B4-BE49-F238E27FC236}">
                <a16:creationId xmlns:a16="http://schemas.microsoft.com/office/drawing/2014/main" id="{FDFD84EB-B958-422A-A8DD-D483AEF81817}"/>
              </a:ext>
            </a:extLst>
          </p:cNvPr>
          <p:cNvSpPr txBox="1"/>
          <p:nvPr/>
        </p:nvSpPr>
        <p:spPr>
          <a:xfrm>
            <a:off x="110325" y="1419032"/>
            <a:ext cx="4967251" cy="707886"/>
          </a:xfrm>
          <a:prstGeom prst="rect">
            <a:avLst/>
          </a:prstGeom>
          <a:noFill/>
        </p:spPr>
        <p:txBody>
          <a:bodyPr wrap="square" rtlCol="0">
            <a:spAutoFit/>
          </a:bodyPr>
          <a:lstStyle/>
          <a:p>
            <a:r>
              <a:rPr lang="es-ES" sz="2000" b="1" dirty="0">
                <a:solidFill>
                  <a:schemeClr val="tx1">
                    <a:lumMod val="75000"/>
                    <a:lumOff val="25000"/>
                  </a:schemeClr>
                </a:solidFill>
              </a:rPr>
              <a:t>Cuales son las ventajas de emprender la articulación y la formación técnica</a:t>
            </a:r>
          </a:p>
        </p:txBody>
      </p:sp>
      <p:sp>
        <p:nvSpPr>
          <p:cNvPr id="6" name="Rectángulo 5">
            <a:extLst>
              <a:ext uri="{FF2B5EF4-FFF2-40B4-BE49-F238E27FC236}">
                <a16:creationId xmlns:a16="http://schemas.microsoft.com/office/drawing/2014/main" id="{611F7134-F6F0-4506-8BFD-968E1960E6B1}"/>
              </a:ext>
            </a:extLst>
          </p:cNvPr>
          <p:cNvSpPr/>
          <p:nvPr/>
        </p:nvSpPr>
        <p:spPr>
          <a:xfrm>
            <a:off x="233916" y="2104058"/>
            <a:ext cx="718487"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3" name="Imagen 2"/>
          <p:cNvPicPr>
            <a:picLocks noChangeAspect="1"/>
          </p:cNvPicPr>
          <p:nvPr/>
        </p:nvPicPr>
        <p:blipFill>
          <a:blip r:embed="rId2"/>
          <a:stretch>
            <a:fillRect/>
          </a:stretch>
        </p:blipFill>
        <p:spPr>
          <a:xfrm>
            <a:off x="4572000" y="1419032"/>
            <a:ext cx="4299457" cy="2713488"/>
          </a:xfrm>
          <a:prstGeom prst="rect">
            <a:avLst/>
          </a:prstGeom>
        </p:spPr>
      </p:pic>
    </p:spTree>
    <p:extLst>
      <p:ext uri="{BB962C8B-B14F-4D97-AF65-F5344CB8AC3E}">
        <p14:creationId xmlns:p14="http://schemas.microsoft.com/office/powerpoint/2010/main" val="3930278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Patrón de fondo&#10;&#10;Descripción generada automáticamente">
            <a:extLst>
              <a:ext uri="{FF2B5EF4-FFF2-40B4-BE49-F238E27FC236}">
                <a16:creationId xmlns:a16="http://schemas.microsoft.com/office/drawing/2014/main" id="{FA98F2F9-9C36-3E4F-9DB3-CAD3EFD8DEA7}"/>
              </a:ext>
            </a:extLst>
          </p:cNvPr>
          <p:cNvPicPr>
            <a:picLocks noChangeAspect="1"/>
          </p:cNvPicPr>
          <p:nvPr/>
        </p:nvPicPr>
        <p:blipFill>
          <a:blip r:embed="rId2"/>
          <a:stretch>
            <a:fillRect/>
          </a:stretch>
        </p:blipFill>
        <p:spPr>
          <a:xfrm>
            <a:off x="-5" y="86043"/>
            <a:ext cx="8995149" cy="5059771"/>
          </a:xfrm>
          <a:prstGeom prst="rect">
            <a:avLst/>
          </a:prstGeom>
        </p:spPr>
      </p:pic>
      <p:pic>
        <p:nvPicPr>
          <p:cNvPr id="6" name="Imagen 5" descr="Una persona con una laptop&#10;&#10;Descripción generada automáticamente con confianza baja">
            <a:extLst>
              <a:ext uri="{FF2B5EF4-FFF2-40B4-BE49-F238E27FC236}">
                <a16:creationId xmlns:a16="http://schemas.microsoft.com/office/drawing/2014/main" id="{F19EB616-FCA6-5145-B5CB-CE2D9135E7DA}"/>
              </a:ext>
            </a:extLst>
          </p:cNvPr>
          <p:cNvPicPr>
            <a:picLocks noChangeAspect="1"/>
          </p:cNvPicPr>
          <p:nvPr/>
        </p:nvPicPr>
        <p:blipFill>
          <a:blip r:embed="rId3"/>
          <a:stretch>
            <a:fillRect/>
          </a:stretch>
        </p:blipFill>
        <p:spPr>
          <a:xfrm>
            <a:off x="5055616" y="86043"/>
            <a:ext cx="3080973" cy="3459120"/>
          </a:xfrm>
          <a:prstGeom prst="rect">
            <a:avLst/>
          </a:prstGeom>
        </p:spPr>
      </p:pic>
      <p:sp>
        <p:nvSpPr>
          <p:cNvPr id="5" name="Rectángulo 4"/>
          <p:cNvSpPr/>
          <p:nvPr/>
        </p:nvSpPr>
        <p:spPr>
          <a:xfrm>
            <a:off x="788671" y="2128858"/>
            <a:ext cx="7634177" cy="1938992"/>
          </a:xfrm>
          <a:prstGeom prst="rect">
            <a:avLst/>
          </a:prstGeom>
          <a:noFill/>
        </p:spPr>
        <p:txBody>
          <a:bodyPr wrap="square" lIns="91440" tIns="45720" rIns="91440" bIns="45720">
            <a:spAutoFit/>
          </a:bodyPr>
          <a:lstStyle/>
          <a:p>
            <a:pPr algn="ctr"/>
            <a:endParaRPr lang="es-ES" sz="6000" b="0" cap="none" spc="0" dirty="0">
              <a:ln w="0"/>
              <a:solidFill>
                <a:schemeClr val="accent1"/>
              </a:solidFill>
              <a:effectLst>
                <a:outerShdw blurRad="38100" dist="25400" dir="5400000" algn="ctr" rotWithShape="0">
                  <a:srgbClr val="6E747A">
                    <a:alpha val="43000"/>
                  </a:srgbClr>
                </a:outerShdw>
              </a:effectLst>
            </a:endParaRPr>
          </a:p>
          <a:p>
            <a:r>
              <a:rPr lang="es-ES" sz="3000" b="1" cap="none" spc="0" dirty="0">
                <a:ln w="0"/>
                <a:solidFill>
                  <a:schemeClr val="accent6">
                    <a:lumMod val="75000"/>
                  </a:schemeClr>
                </a:solidFill>
                <a:effectLst>
                  <a:outerShdw blurRad="38100" dist="25400" dir="5400000" algn="ctr" rotWithShape="0">
                    <a:srgbClr val="6E747A">
                      <a:alpha val="43000"/>
                    </a:srgbClr>
                  </a:outerShdw>
                </a:effectLst>
              </a:rPr>
              <a:t>SOCIALIZACIÓN</a:t>
            </a:r>
          </a:p>
          <a:p>
            <a:r>
              <a:rPr lang="es-ES" sz="3000" b="1" cap="none" spc="0" dirty="0">
                <a:ln w="0"/>
                <a:solidFill>
                  <a:schemeClr val="accent6">
                    <a:lumMod val="75000"/>
                  </a:schemeClr>
                </a:solidFill>
                <a:effectLst>
                  <a:outerShdw blurRad="38100" dist="25400" dir="5400000" algn="ctr" rotWithShape="0">
                    <a:srgbClr val="6E747A">
                      <a:alpha val="43000"/>
                    </a:srgbClr>
                  </a:outerShdw>
                </a:effectLst>
              </a:rPr>
              <a:t>PROYECTO DE VIABILIDAD Y REVISÓN TÉCNICA</a:t>
            </a:r>
          </a:p>
        </p:txBody>
      </p:sp>
      <p:sp>
        <p:nvSpPr>
          <p:cNvPr id="7" name="CuadroTexto 6">
            <a:extLst>
              <a:ext uri="{FF2B5EF4-FFF2-40B4-BE49-F238E27FC236}">
                <a16:creationId xmlns:a16="http://schemas.microsoft.com/office/drawing/2014/main" id="{2A1E41F0-8B4E-4F7B-A495-057798CFFD57}"/>
              </a:ext>
            </a:extLst>
          </p:cNvPr>
          <p:cNvSpPr txBox="1"/>
          <p:nvPr/>
        </p:nvSpPr>
        <p:spPr>
          <a:xfrm>
            <a:off x="788671" y="861496"/>
            <a:ext cx="3583145" cy="1046440"/>
          </a:xfrm>
          <a:prstGeom prst="rect">
            <a:avLst/>
          </a:prstGeom>
          <a:noFill/>
        </p:spPr>
        <p:txBody>
          <a:bodyPr wrap="square" lIns="91440" tIns="45720" rIns="91440" bIns="45720" rtlCol="0" anchor="t">
            <a:spAutoFit/>
          </a:bodyPr>
          <a:lstStyle/>
          <a:p>
            <a:r>
              <a:rPr lang="es-ES" sz="4400" b="1" dirty="0">
                <a:latin typeface="Josefin Sans"/>
              </a:rPr>
              <a:t>Bienvenidos</a:t>
            </a:r>
            <a:endParaRPr lang="es-ES" sz="1600" b="1" dirty="0">
              <a:latin typeface="Josefin Sans"/>
            </a:endParaRPr>
          </a:p>
          <a:p>
            <a:endParaRPr lang="es-ES" b="1" dirty="0">
              <a:solidFill>
                <a:schemeClr val="accent6">
                  <a:lumMod val="75000"/>
                </a:schemeClr>
              </a:solidFill>
              <a:latin typeface="Josefin Sans"/>
            </a:endParaRPr>
          </a:p>
        </p:txBody>
      </p:sp>
    </p:spTree>
    <p:extLst>
      <p:ext uri="{BB962C8B-B14F-4D97-AF65-F5344CB8AC3E}">
        <p14:creationId xmlns:p14="http://schemas.microsoft.com/office/powerpoint/2010/main" val="1591963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82868" y="249495"/>
            <a:ext cx="8133811" cy="646331"/>
          </a:xfrm>
          <a:prstGeom prst="rect">
            <a:avLst/>
          </a:prstGeom>
          <a:noFill/>
        </p:spPr>
        <p:txBody>
          <a:bodyPr wrap="square" rtlCol="0">
            <a:spAutoFit/>
          </a:bodyPr>
          <a:lstStyle/>
          <a:p>
            <a:r>
              <a:rPr lang="es-ES" sz="3600" b="1" dirty="0">
                <a:solidFill>
                  <a:schemeClr val="bg1"/>
                </a:solidFill>
              </a:rPr>
              <a:t>2.	El análisis de pertinencia</a:t>
            </a:r>
          </a:p>
        </p:txBody>
      </p:sp>
      <p:pic>
        <p:nvPicPr>
          <p:cNvPr id="1026" name="Picture 2">
            <a:extLst>
              <a:ext uri="{FF2B5EF4-FFF2-40B4-BE49-F238E27FC236}">
                <a16:creationId xmlns:a16="http://schemas.microsoft.com/office/drawing/2014/main" id="{C52CEC12-90A3-443D-81C7-15187A5A3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167" y="1239063"/>
            <a:ext cx="3389939" cy="355334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C92012D-F5C0-44D9-9561-9ED0A868B66E}"/>
              </a:ext>
            </a:extLst>
          </p:cNvPr>
          <p:cNvSpPr txBox="1"/>
          <p:nvPr/>
        </p:nvSpPr>
        <p:spPr>
          <a:xfrm>
            <a:off x="4176749" y="1983151"/>
            <a:ext cx="4338084" cy="2800767"/>
          </a:xfrm>
          <a:prstGeom prst="rect">
            <a:avLst/>
          </a:prstGeom>
          <a:noFill/>
        </p:spPr>
        <p:txBody>
          <a:bodyPr wrap="square" rtlCol="0">
            <a:spAutoFit/>
          </a:bodyPr>
          <a:lstStyle/>
          <a:p>
            <a:pPr algn="just" defTabSz="943239" hangingPunct="0"/>
            <a:r>
              <a:rPr kumimoji="0" lang="es-ES" sz="1600" b="0" i="0" u="none" strike="noStrike" cap="none" spc="0" normalizeH="0" baseline="0" dirty="0">
                <a:ln>
                  <a:noFill/>
                </a:ln>
                <a:solidFill>
                  <a:srgbClr val="404040"/>
                </a:solidFill>
                <a:effectLst/>
                <a:uFillTx/>
                <a:latin typeface="Calibir"/>
                <a:ea typeface="Helvetica Neue"/>
                <a:cs typeface="Calibir"/>
                <a:sym typeface="Helvetica Neue"/>
              </a:rPr>
              <a:t>El trabajo del análisis de la pertinencia debe estar sustentado en los </a:t>
            </a:r>
            <a:r>
              <a:rPr kumimoji="0" lang="es-ES" sz="1600" b="1" i="0" u="none" strike="noStrike" cap="none" spc="0" normalizeH="0" baseline="0" dirty="0">
                <a:ln>
                  <a:noFill/>
                </a:ln>
                <a:solidFill>
                  <a:srgbClr val="404040"/>
                </a:solidFill>
                <a:effectLst/>
                <a:uFillTx/>
                <a:latin typeface="Calibir"/>
                <a:ea typeface="Helvetica Neue"/>
                <a:cs typeface="Calibir"/>
                <a:sym typeface="Helvetica Neue"/>
              </a:rPr>
              <a:t>Planes de Desarrollo Nacional, Departamental, Municipal,</a:t>
            </a:r>
            <a:r>
              <a:rPr kumimoji="0" lang="es-ES" sz="1600" b="0" i="0" u="none" strike="noStrike" cap="none" spc="0" normalizeH="0" baseline="0" dirty="0">
                <a:ln>
                  <a:noFill/>
                </a:ln>
                <a:solidFill>
                  <a:srgbClr val="404040"/>
                </a:solidFill>
                <a:effectLst/>
                <a:uFillTx/>
                <a:latin typeface="Calibir"/>
                <a:ea typeface="Helvetica Neue"/>
                <a:cs typeface="Calibir"/>
                <a:sym typeface="Helvetica Neue"/>
              </a:rPr>
              <a:t> así mismo los </a:t>
            </a:r>
            <a:r>
              <a:rPr kumimoji="0" lang="es-ES" sz="1600" b="1" i="0" u="none" strike="noStrike" cap="none" spc="0" normalizeH="0" baseline="0" dirty="0">
                <a:ln>
                  <a:noFill/>
                </a:ln>
                <a:solidFill>
                  <a:srgbClr val="404040"/>
                </a:solidFill>
                <a:effectLst/>
                <a:uFillTx/>
                <a:latin typeface="Calibir"/>
                <a:ea typeface="Helvetica Neue"/>
                <a:cs typeface="Calibir"/>
                <a:sym typeface="Helvetica Neue"/>
              </a:rPr>
              <a:t>planes Regionales de Competitividad y el Observatorio Laboral </a:t>
            </a:r>
            <a:r>
              <a:rPr kumimoji="0" lang="es-ES" sz="1600" b="0" i="0" u="none" strike="noStrike" cap="none" spc="0" normalizeH="0" baseline="0" dirty="0">
                <a:ln>
                  <a:noFill/>
                </a:ln>
                <a:solidFill>
                  <a:srgbClr val="404040"/>
                </a:solidFill>
                <a:effectLst/>
                <a:uFillTx/>
                <a:latin typeface="Calibir"/>
                <a:ea typeface="Helvetica Neue"/>
                <a:cs typeface="Calibir"/>
                <a:sym typeface="Helvetica Neue"/>
              </a:rPr>
              <a:t>donde se justifiquen las acciones de formación, emprendimiento y empleo, </a:t>
            </a:r>
            <a:r>
              <a:rPr kumimoji="0" lang="es-ES" sz="1600" b="1" i="0" u="sng" strike="noStrike" cap="none" spc="0" normalizeH="0" baseline="0" dirty="0">
                <a:ln>
                  <a:noFill/>
                </a:ln>
                <a:solidFill>
                  <a:srgbClr val="404040"/>
                </a:solidFill>
                <a:effectLst/>
                <a:uFillTx/>
                <a:latin typeface="Calibir"/>
                <a:ea typeface="Helvetica Neue"/>
                <a:cs typeface="Calibir"/>
                <a:sym typeface="Helvetica Neue"/>
              </a:rPr>
              <a:t>análisis laboral y ocupacional de cada región</a:t>
            </a:r>
            <a:r>
              <a:rPr kumimoji="0" lang="es-ES" sz="1600" b="0" i="0" u="none" strike="noStrike" cap="none" spc="0" normalizeH="0" baseline="0" dirty="0">
                <a:ln>
                  <a:noFill/>
                </a:ln>
                <a:solidFill>
                  <a:srgbClr val="404040"/>
                </a:solidFill>
                <a:effectLst/>
                <a:uFillTx/>
                <a:latin typeface="Calibir"/>
                <a:ea typeface="Helvetica Neue"/>
                <a:cs typeface="Calibir"/>
                <a:sym typeface="Helvetica Neue"/>
              </a:rPr>
              <a:t>, proyectos de inversión o en expansión de la región, tendencias de las ocupaciones con el fin identificar cual será la </a:t>
            </a:r>
            <a:r>
              <a:rPr kumimoji="0" lang="es-ES" sz="1600" b="1" i="0" u="sng" strike="noStrike" cap="none" spc="0" normalizeH="0" baseline="0" dirty="0">
                <a:ln>
                  <a:noFill/>
                </a:ln>
                <a:solidFill>
                  <a:srgbClr val="404040"/>
                </a:solidFill>
                <a:effectLst/>
                <a:uFillTx/>
                <a:latin typeface="Calibir"/>
                <a:ea typeface="Helvetica Neue"/>
                <a:cs typeface="Calibir"/>
                <a:sym typeface="Helvetica Neue"/>
              </a:rPr>
              <a:t>respuesta institucional del SENA</a:t>
            </a:r>
            <a:r>
              <a:rPr kumimoji="0" lang="es-ES" sz="1600" b="0" i="0" u="none" strike="noStrike" cap="none" spc="0" normalizeH="0" baseline="0" dirty="0">
                <a:ln>
                  <a:noFill/>
                </a:ln>
                <a:solidFill>
                  <a:srgbClr val="404040"/>
                </a:solidFill>
                <a:effectLst/>
                <a:uFillTx/>
                <a:latin typeface="Calibir"/>
                <a:ea typeface="Helvetica Neue"/>
                <a:cs typeface="Calibir"/>
                <a:sym typeface="Helvetica Neue"/>
              </a:rPr>
              <a:t>. </a:t>
            </a:r>
            <a:endParaRPr kumimoji="0" lang="es-ES" sz="1600" b="1" i="0" u="none" strike="noStrike" cap="none" spc="0" normalizeH="0" baseline="0" dirty="0">
              <a:ln>
                <a:noFill/>
              </a:ln>
              <a:solidFill>
                <a:srgbClr val="404040"/>
              </a:solidFill>
              <a:effectLst/>
              <a:uFillTx/>
              <a:latin typeface="Calibir"/>
              <a:ea typeface="Helvetica Neue"/>
              <a:cs typeface="Calibir"/>
              <a:sym typeface="Helvetica Neue"/>
            </a:endParaRPr>
          </a:p>
        </p:txBody>
      </p:sp>
      <p:sp>
        <p:nvSpPr>
          <p:cNvPr id="5" name="CuadroTexto 4">
            <a:extLst>
              <a:ext uri="{FF2B5EF4-FFF2-40B4-BE49-F238E27FC236}">
                <a16:creationId xmlns:a16="http://schemas.microsoft.com/office/drawing/2014/main" id="{FDFD84EB-B958-422A-A8DD-D483AEF81817}"/>
              </a:ext>
            </a:extLst>
          </p:cNvPr>
          <p:cNvSpPr txBox="1"/>
          <p:nvPr/>
        </p:nvSpPr>
        <p:spPr>
          <a:xfrm>
            <a:off x="4176749" y="1085545"/>
            <a:ext cx="4967251" cy="707886"/>
          </a:xfrm>
          <a:prstGeom prst="rect">
            <a:avLst/>
          </a:prstGeom>
          <a:noFill/>
        </p:spPr>
        <p:txBody>
          <a:bodyPr wrap="square" rtlCol="0">
            <a:spAutoFit/>
          </a:bodyPr>
          <a:lstStyle/>
          <a:p>
            <a:r>
              <a:rPr lang="es-ES" sz="2000" b="1" dirty="0">
                <a:solidFill>
                  <a:schemeClr val="tx1">
                    <a:lumMod val="75000"/>
                    <a:lumOff val="25000"/>
                  </a:schemeClr>
                </a:solidFill>
              </a:rPr>
              <a:t>Qué programa técnico ofertar en una IE según la pertinencia.</a:t>
            </a:r>
          </a:p>
        </p:txBody>
      </p:sp>
      <p:sp>
        <p:nvSpPr>
          <p:cNvPr id="6" name="Rectángulo 5">
            <a:extLst>
              <a:ext uri="{FF2B5EF4-FFF2-40B4-BE49-F238E27FC236}">
                <a16:creationId xmlns:a16="http://schemas.microsoft.com/office/drawing/2014/main" id="{611F7134-F6F0-4506-8BFD-968E1960E6B1}"/>
              </a:ext>
            </a:extLst>
          </p:cNvPr>
          <p:cNvSpPr/>
          <p:nvPr/>
        </p:nvSpPr>
        <p:spPr>
          <a:xfrm>
            <a:off x="4300340" y="1770571"/>
            <a:ext cx="718487"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02095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82868" y="249495"/>
            <a:ext cx="8133811" cy="646331"/>
          </a:xfrm>
          <a:prstGeom prst="rect">
            <a:avLst/>
          </a:prstGeom>
          <a:noFill/>
        </p:spPr>
        <p:txBody>
          <a:bodyPr wrap="square" rtlCol="0">
            <a:spAutoFit/>
          </a:bodyPr>
          <a:lstStyle/>
          <a:p>
            <a:r>
              <a:rPr lang="es-ES" sz="3600" b="1" dirty="0">
                <a:solidFill>
                  <a:schemeClr val="bg1"/>
                </a:solidFill>
              </a:rPr>
              <a:t>3.	Objetivo institucional del proyecto</a:t>
            </a:r>
          </a:p>
        </p:txBody>
      </p:sp>
      <p:sp>
        <p:nvSpPr>
          <p:cNvPr id="4" name="CuadroTexto 3">
            <a:extLst>
              <a:ext uri="{FF2B5EF4-FFF2-40B4-BE49-F238E27FC236}">
                <a16:creationId xmlns:a16="http://schemas.microsoft.com/office/drawing/2014/main" id="{1C92012D-F5C0-44D9-9561-9ED0A868B66E}"/>
              </a:ext>
            </a:extLst>
          </p:cNvPr>
          <p:cNvSpPr txBox="1"/>
          <p:nvPr/>
        </p:nvSpPr>
        <p:spPr>
          <a:xfrm>
            <a:off x="382868" y="2316637"/>
            <a:ext cx="4338084" cy="2308324"/>
          </a:xfrm>
          <a:prstGeom prst="rect">
            <a:avLst/>
          </a:prstGeom>
          <a:noFill/>
        </p:spPr>
        <p:txBody>
          <a:bodyPr wrap="square" rtlCol="0">
            <a:spAutoFit/>
          </a:bodyPr>
          <a:lstStyle/>
          <a:p>
            <a:r>
              <a:rPr lang="es-CO" sz="1600" dirty="0">
                <a:solidFill>
                  <a:srgbClr val="404040"/>
                </a:solidFill>
                <a:latin typeface="Calibir"/>
                <a:ea typeface="Helvetica Neue"/>
                <a:cs typeface="Calibir"/>
              </a:rPr>
              <a:t>Ejemplos: </a:t>
            </a:r>
          </a:p>
          <a:p>
            <a:endParaRPr lang="es-CO" sz="1600" dirty="0">
              <a:solidFill>
                <a:srgbClr val="404040"/>
              </a:solidFill>
              <a:latin typeface="Calibir"/>
              <a:ea typeface="Helvetica Neue"/>
              <a:cs typeface="Calibir"/>
            </a:endParaRPr>
          </a:p>
          <a:p>
            <a:pPr marL="285750" indent="-285750">
              <a:buFont typeface="Arial" panose="020B0604020202020204" pitchFamily="34" charset="0"/>
              <a:buChar char="•"/>
            </a:pPr>
            <a:r>
              <a:rPr lang="es-CO" sz="1600" dirty="0">
                <a:solidFill>
                  <a:srgbClr val="404040"/>
                </a:solidFill>
                <a:latin typeface="Calibir"/>
                <a:ea typeface="Helvetica Neue"/>
                <a:cs typeface="Calibir"/>
              </a:rPr>
              <a:t>Posibilitar la educación técnica para los jóvenes de la media…, </a:t>
            </a:r>
          </a:p>
          <a:p>
            <a:pPr marL="285750" indent="-285750">
              <a:buFont typeface="Arial" panose="020B0604020202020204" pitchFamily="34" charset="0"/>
              <a:buChar char="•"/>
            </a:pPr>
            <a:r>
              <a:rPr lang="es-CO" sz="1600" dirty="0">
                <a:solidFill>
                  <a:srgbClr val="404040"/>
                </a:solidFill>
                <a:latin typeface="Calibir"/>
                <a:ea typeface="Helvetica Neue"/>
                <a:cs typeface="Calibir"/>
              </a:rPr>
              <a:t>Ampliar la oferta educativa institución…, ofrecer la doble titulación en la institución…, </a:t>
            </a:r>
          </a:p>
          <a:p>
            <a:pPr marL="285750" indent="-285750">
              <a:buFont typeface="Arial" panose="020B0604020202020204" pitchFamily="34" charset="0"/>
              <a:buChar char="•"/>
            </a:pPr>
            <a:r>
              <a:rPr lang="es-CO" sz="1600" dirty="0">
                <a:solidFill>
                  <a:srgbClr val="404040"/>
                </a:solidFill>
                <a:latin typeface="Calibir"/>
                <a:ea typeface="Helvetica Neue"/>
                <a:cs typeface="Calibir"/>
              </a:rPr>
              <a:t>Elevar la calidad de la educación Media…,</a:t>
            </a:r>
          </a:p>
          <a:p>
            <a:pPr marL="285750" indent="-285750">
              <a:buFont typeface="Arial" panose="020B0604020202020204" pitchFamily="34" charset="0"/>
              <a:buChar char="•"/>
            </a:pPr>
            <a:r>
              <a:rPr lang="es-CO" sz="1600" dirty="0">
                <a:solidFill>
                  <a:srgbClr val="404040"/>
                </a:solidFill>
                <a:latin typeface="Calibir"/>
                <a:ea typeface="Helvetica Neue"/>
                <a:cs typeface="Calibir"/>
              </a:rPr>
              <a:t>Otros</a:t>
            </a:r>
            <a:endParaRPr lang="es-ES" sz="1600" dirty="0">
              <a:solidFill>
                <a:srgbClr val="404040"/>
              </a:solidFill>
              <a:latin typeface="Calibir"/>
              <a:ea typeface="Helvetica Neue"/>
              <a:cs typeface="Calibir"/>
            </a:endParaRPr>
          </a:p>
        </p:txBody>
      </p:sp>
      <p:sp>
        <p:nvSpPr>
          <p:cNvPr id="5" name="CuadroTexto 4">
            <a:extLst>
              <a:ext uri="{FF2B5EF4-FFF2-40B4-BE49-F238E27FC236}">
                <a16:creationId xmlns:a16="http://schemas.microsoft.com/office/drawing/2014/main" id="{FDFD84EB-B958-422A-A8DD-D483AEF81817}"/>
              </a:ext>
            </a:extLst>
          </p:cNvPr>
          <p:cNvSpPr txBox="1"/>
          <p:nvPr/>
        </p:nvSpPr>
        <p:spPr>
          <a:xfrm>
            <a:off x="382868" y="1369273"/>
            <a:ext cx="6534299" cy="707886"/>
          </a:xfrm>
          <a:prstGeom prst="rect">
            <a:avLst/>
          </a:prstGeom>
          <a:noFill/>
        </p:spPr>
        <p:txBody>
          <a:bodyPr wrap="square" rtlCol="0">
            <a:spAutoFit/>
          </a:bodyPr>
          <a:lstStyle/>
          <a:p>
            <a:r>
              <a:rPr lang="es-CO" sz="2000" b="1" dirty="0">
                <a:solidFill>
                  <a:schemeClr val="tx1">
                    <a:lumMod val="75000"/>
                    <a:lumOff val="25000"/>
                  </a:schemeClr>
                </a:solidFill>
              </a:rPr>
              <a:t>Redacte iniciando con un verbo en infinitivo el objetivo trazado por la IE para el proyecto viabilidad. </a:t>
            </a:r>
            <a:endParaRPr lang="es-ES" sz="2000" b="1" dirty="0">
              <a:solidFill>
                <a:schemeClr val="tx1">
                  <a:lumMod val="75000"/>
                  <a:lumOff val="25000"/>
                </a:schemeClr>
              </a:solidFill>
            </a:endParaRPr>
          </a:p>
        </p:txBody>
      </p:sp>
      <p:sp>
        <p:nvSpPr>
          <p:cNvPr id="6" name="Rectángulo 5">
            <a:extLst>
              <a:ext uri="{FF2B5EF4-FFF2-40B4-BE49-F238E27FC236}">
                <a16:creationId xmlns:a16="http://schemas.microsoft.com/office/drawing/2014/main" id="{611F7134-F6F0-4506-8BFD-968E1960E6B1}"/>
              </a:ext>
            </a:extLst>
          </p:cNvPr>
          <p:cNvSpPr/>
          <p:nvPr/>
        </p:nvSpPr>
        <p:spPr>
          <a:xfrm>
            <a:off x="506459" y="2104058"/>
            <a:ext cx="718487"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p:cNvPicPr>
            <a:picLocks noChangeAspect="1"/>
          </p:cNvPicPr>
          <p:nvPr/>
        </p:nvPicPr>
        <p:blipFill>
          <a:blip r:embed="rId2"/>
          <a:stretch>
            <a:fillRect/>
          </a:stretch>
        </p:blipFill>
        <p:spPr>
          <a:xfrm>
            <a:off x="5240236" y="1903730"/>
            <a:ext cx="3602971" cy="2721231"/>
          </a:xfrm>
          <a:prstGeom prst="rect">
            <a:avLst/>
          </a:prstGeom>
        </p:spPr>
      </p:pic>
    </p:spTree>
    <p:extLst>
      <p:ext uri="{BB962C8B-B14F-4D97-AF65-F5344CB8AC3E}">
        <p14:creationId xmlns:p14="http://schemas.microsoft.com/office/powerpoint/2010/main" val="3009841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84887" y="273451"/>
            <a:ext cx="8133811" cy="646331"/>
          </a:xfrm>
          <a:prstGeom prst="rect">
            <a:avLst/>
          </a:prstGeom>
          <a:noFill/>
        </p:spPr>
        <p:txBody>
          <a:bodyPr wrap="square" rtlCol="0">
            <a:spAutoFit/>
          </a:bodyPr>
          <a:lstStyle/>
          <a:p>
            <a:r>
              <a:rPr lang="es-ES" sz="3600" b="1" dirty="0">
                <a:solidFill>
                  <a:schemeClr val="bg1"/>
                </a:solidFill>
              </a:rPr>
              <a:t>4.	Alcances del proyecto</a:t>
            </a:r>
          </a:p>
        </p:txBody>
      </p:sp>
      <p:pic>
        <p:nvPicPr>
          <p:cNvPr id="2050" name="Picture 2">
            <a:extLst>
              <a:ext uri="{FF2B5EF4-FFF2-40B4-BE49-F238E27FC236}">
                <a16:creationId xmlns:a16="http://schemas.microsoft.com/office/drawing/2014/main" id="{D390398A-51A3-491D-8FAC-37111C8DE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9886" y="1134136"/>
            <a:ext cx="1168822" cy="131037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245F6655-2916-4F5D-91E6-8DA820C41015}"/>
              </a:ext>
            </a:extLst>
          </p:cNvPr>
          <p:cNvSpPr txBox="1"/>
          <p:nvPr/>
        </p:nvSpPr>
        <p:spPr>
          <a:xfrm>
            <a:off x="6441108" y="1554334"/>
            <a:ext cx="2429990" cy="646331"/>
          </a:xfrm>
          <a:prstGeom prst="rect">
            <a:avLst/>
          </a:prstGeom>
          <a:noFill/>
        </p:spPr>
        <p:txBody>
          <a:bodyPr wrap="square">
            <a:spAutoFit/>
          </a:bodyPr>
          <a:lstStyle/>
          <a:p>
            <a:r>
              <a:rPr lang="es-CO" sz="1200" dirty="0">
                <a:solidFill>
                  <a:srgbClr val="404040"/>
                </a:solidFill>
                <a:latin typeface="Calibir"/>
              </a:rPr>
              <a:t>¿Hay apoyo de Empresas del sector? ¿Empleabilidad para el egresado?</a:t>
            </a:r>
            <a:endParaRPr lang="es-CO" sz="1600" dirty="0">
              <a:solidFill>
                <a:srgbClr val="404040"/>
              </a:solidFill>
              <a:latin typeface="Calibir"/>
            </a:endParaRPr>
          </a:p>
        </p:txBody>
      </p:sp>
      <p:sp>
        <p:nvSpPr>
          <p:cNvPr id="6" name="CuadroTexto 5">
            <a:extLst>
              <a:ext uri="{FF2B5EF4-FFF2-40B4-BE49-F238E27FC236}">
                <a16:creationId xmlns:a16="http://schemas.microsoft.com/office/drawing/2014/main" id="{A7DE66C6-36C3-494A-852C-85A28DE8A717}"/>
              </a:ext>
            </a:extLst>
          </p:cNvPr>
          <p:cNvSpPr txBox="1"/>
          <p:nvPr/>
        </p:nvSpPr>
        <p:spPr>
          <a:xfrm>
            <a:off x="378966" y="1220557"/>
            <a:ext cx="4294698" cy="2554545"/>
          </a:xfrm>
          <a:prstGeom prst="rect">
            <a:avLst/>
          </a:prstGeom>
          <a:noFill/>
        </p:spPr>
        <p:txBody>
          <a:bodyPr wrap="square" rtlCol="0">
            <a:spAutoFit/>
          </a:bodyPr>
          <a:lstStyle/>
          <a:p>
            <a:pPr algn="just" defTabSz="943239" hangingPunct="0"/>
            <a:r>
              <a:rPr lang="es-ES" sz="2000" dirty="0">
                <a:solidFill>
                  <a:srgbClr val="404040"/>
                </a:solidFill>
                <a:latin typeface="Calibir"/>
                <a:ea typeface="Helvetica Neue"/>
                <a:cs typeface="Calibir"/>
                <a:sym typeface="Helvetica Neue"/>
              </a:rPr>
              <a:t>El </a:t>
            </a:r>
            <a:r>
              <a:rPr lang="es-ES" sz="2000" b="1" dirty="0">
                <a:solidFill>
                  <a:srgbClr val="404040"/>
                </a:solidFill>
                <a:latin typeface="Calibir"/>
                <a:ea typeface="Helvetica Neue"/>
                <a:cs typeface="Calibir"/>
                <a:sym typeface="Helvetica Neue"/>
              </a:rPr>
              <a:t>alcance</a:t>
            </a:r>
            <a:r>
              <a:rPr lang="es-ES" sz="2000" dirty="0">
                <a:solidFill>
                  <a:srgbClr val="404040"/>
                </a:solidFill>
                <a:latin typeface="Calibir"/>
                <a:ea typeface="Helvetica Neue"/>
                <a:cs typeface="Calibir"/>
                <a:sym typeface="Helvetica Neue"/>
              </a:rPr>
              <a:t> del proyecto de viabilidad técnica debe de tener claro cuales son las </a:t>
            </a:r>
            <a:r>
              <a:rPr lang="es-ES" sz="2000" b="1" dirty="0">
                <a:solidFill>
                  <a:srgbClr val="404040"/>
                </a:solidFill>
                <a:latin typeface="Calibir"/>
                <a:ea typeface="Helvetica Neue"/>
                <a:cs typeface="Calibir"/>
                <a:sym typeface="Helvetica Neue"/>
              </a:rPr>
              <a:t>oportunidades</a:t>
            </a:r>
            <a:r>
              <a:rPr lang="es-ES" sz="2000" dirty="0">
                <a:solidFill>
                  <a:srgbClr val="404040"/>
                </a:solidFill>
                <a:latin typeface="Calibir"/>
                <a:ea typeface="Helvetica Neue"/>
                <a:cs typeface="Calibir"/>
                <a:sym typeface="Helvetica Neue"/>
              </a:rPr>
              <a:t> que tendrán los aprendices que desarrollen el programa en la IE, tanto en </a:t>
            </a:r>
            <a:r>
              <a:rPr lang="es-ES" sz="2000" b="1" dirty="0">
                <a:solidFill>
                  <a:srgbClr val="404040"/>
                </a:solidFill>
                <a:latin typeface="Calibir"/>
                <a:ea typeface="Helvetica Neue"/>
                <a:cs typeface="Calibir"/>
                <a:sym typeface="Helvetica Neue"/>
              </a:rPr>
              <a:t>empresas del sector</a:t>
            </a:r>
            <a:r>
              <a:rPr lang="es-ES" sz="2000" dirty="0">
                <a:solidFill>
                  <a:srgbClr val="404040"/>
                </a:solidFill>
                <a:latin typeface="Calibir"/>
                <a:ea typeface="Helvetica Neue"/>
                <a:cs typeface="Calibir"/>
                <a:sym typeface="Helvetica Neue"/>
              </a:rPr>
              <a:t>,  </a:t>
            </a:r>
            <a:r>
              <a:rPr lang="es-ES" sz="2000" b="1" dirty="0">
                <a:solidFill>
                  <a:srgbClr val="404040"/>
                </a:solidFill>
                <a:latin typeface="Calibir"/>
                <a:ea typeface="Helvetica Neue"/>
                <a:cs typeface="Calibir"/>
                <a:sym typeface="Helvetica Neue"/>
              </a:rPr>
              <a:t>posibilidades que tienen para continuar su ciclo de formación </a:t>
            </a:r>
            <a:r>
              <a:rPr lang="es-ES" sz="2000" dirty="0">
                <a:solidFill>
                  <a:srgbClr val="404040"/>
                </a:solidFill>
                <a:latin typeface="Calibir"/>
                <a:ea typeface="Helvetica Neue"/>
                <a:cs typeface="Calibir"/>
                <a:sym typeface="Helvetica Neue"/>
              </a:rPr>
              <a:t>y las Oportunidades e </a:t>
            </a:r>
            <a:r>
              <a:rPr lang="es-ES" sz="2000" b="1" dirty="0">
                <a:solidFill>
                  <a:srgbClr val="404040"/>
                </a:solidFill>
                <a:latin typeface="Calibir"/>
                <a:ea typeface="Helvetica Neue"/>
                <a:cs typeface="Calibir"/>
                <a:sym typeface="Helvetica Neue"/>
              </a:rPr>
              <a:t>inserción laboral</a:t>
            </a:r>
            <a:r>
              <a:rPr lang="es-ES" sz="2000" dirty="0">
                <a:solidFill>
                  <a:srgbClr val="404040"/>
                </a:solidFill>
                <a:latin typeface="Calibir"/>
                <a:ea typeface="Helvetica Neue"/>
                <a:cs typeface="Calibir"/>
                <a:sym typeface="Helvetica Neue"/>
              </a:rPr>
              <a:t>. </a:t>
            </a:r>
            <a:endParaRPr kumimoji="0" lang="es-ES" sz="2000" i="0" u="none" strike="noStrike" cap="none" spc="0" normalizeH="0" baseline="0" dirty="0">
              <a:ln>
                <a:noFill/>
              </a:ln>
              <a:solidFill>
                <a:srgbClr val="404040"/>
              </a:solidFill>
              <a:effectLst/>
              <a:uFillTx/>
              <a:latin typeface="Calibir"/>
              <a:ea typeface="Helvetica Neue"/>
              <a:cs typeface="Calibir"/>
              <a:sym typeface="Helvetica Neue"/>
            </a:endParaRPr>
          </a:p>
        </p:txBody>
      </p:sp>
      <p:pic>
        <p:nvPicPr>
          <p:cNvPr id="7" name="Imagen 6">
            <a:extLst>
              <a:ext uri="{FF2B5EF4-FFF2-40B4-BE49-F238E27FC236}">
                <a16:creationId xmlns:a16="http://schemas.microsoft.com/office/drawing/2014/main" id="{58D6D859-2321-4B9E-9F1F-BD1CC87075B1}"/>
              </a:ext>
            </a:extLst>
          </p:cNvPr>
          <p:cNvPicPr>
            <a:picLocks noChangeAspect="1"/>
          </p:cNvPicPr>
          <p:nvPr/>
        </p:nvPicPr>
        <p:blipFill>
          <a:blip r:embed="rId3"/>
          <a:stretch>
            <a:fillRect/>
          </a:stretch>
        </p:blipFill>
        <p:spPr>
          <a:xfrm>
            <a:off x="4986494" y="2704515"/>
            <a:ext cx="1419171" cy="896658"/>
          </a:xfrm>
          <a:prstGeom prst="rect">
            <a:avLst/>
          </a:prstGeom>
        </p:spPr>
      </p:pic>
      <p:sp>
        <p:nvSpPr>
          <p:cNvPr id="9" name="CuadroTexto 8">
            <a:extLst>
              <a:ext uri="{FF2B5EF4-FFF2-40B4-BE49-F238E27FC236}">
                <a16:creationId xmlns:a16="http://schemas.microsoft.com/office/drawing/2014/main" id="{C758B0CB-0157-42C7-924E-F65A29881DF8}"/>
              </a:ext>
            </a:extLst>
          </p:cNvPr>
          <p:cNvSpPr txBox="1"/>
          <p:nvPr/>
        </p:nvSpPr>
        <p:spPr>
          <a:xfrm>
            <a:off x="6441108" y="2656046"/>
            <a:ext cx="2152174" cy="646331"/>
          </a:xfrm>
          <a:prstGeom prst="rect">
            <a:avLst/>
          </a:prstGeom>
          <a:noFill/>
        </p:spPr>
        <p:txBody>
          <a:bodyPr wrap="square">
            <a:spAutoFit/>
          </a:bodyPr>
          <a:lstStyle/>
          <a:p>
            <a:r>
              <a:rPr lang="es-CO" sz="1200" dirty="0">
                <a:solidFill>
                  <a:srgbClr val="404040"/>
                </a:solidFill>
                <a:latin typeface="Calibir"/>
              </a:rPr>
              <a:t>¿Conocen el ciclo propedéutico del programa de formación?</a:t>
            </a:r>
            <a:endParaRPr lang="es-CO" sz="1600" dirty="0">
              <a:solidFill>
                <a:srgbClr val="404040"/>
              </a:solidFill>
              <a:latin typeface="Calibir"/>
            </a:endParaRPr>
          </a:p>
        </p:txBody>
      </p:sp>
      <p:pic>
        <p:nvPicPr>
          <p:cNvPr id="10" name="Imagen 9">
            <a:extLst>
              <a:ext uri="{FF2B5EF4-FFF2-40B4-BE49-F238E27FC236}">
                <a16:creationId xmlns:a16="http://schemas.microsoft.com/office/drawing/2014/main" id="{A99C8134-97C2-48F3-9050-557778F7EB0F}"/>
              </a:ext>
            </a:extLst>
          </p:cNvPr>
          <p:cNvPicPr>
            <a:picLocks noChangeAspect="1"/>
          </p:cNvPicPr>
          <p:nvPr/>
        </p:nvPicPr>
        <p:blipFill>
          <a:blip r:embed="rId4"/>
          <a:stretch>
            <a:fillRect/>
          </a:stretch>
        </p:blipFill>
        <p:spPr>
          <a:xfrm>
            <a:off x="4732857" y="3802324"/>
            <a:ext cx="1753955" cy="1044091"/>
          </a:xfrm>
          <a:prstGeom prst="rect">
            <a:avLst/>
          </a:prstGeom>
        </p:spPr>
      </p:pic>
      <p:sp>
        <p:nvSpPr>
          <p:cNvPr id="12" name="CuadroTexto 11">
            <a:extLst>
              <a:ext uri="{FF2B5EF4-FFF2-40B4-BE49-F238E27FC236}">
                <a16:creationId xmlns:a16="http://schemas.microsoft.com/office/drawing/2014/main" id="{812E4997-71C4-49EF-B55B-3CF32C350498}"/>
              </a:ext>
            </a:extLst>
          </p:cNvPr>
          <p:cNvSpPr txBox="1"/>
          <p:nvPr/>
        </p:nvSpPr>
        <p:spPr>
          <a:xfrm>
            <a:off x="6486812" y="3699089"/>
            <a:ext cx="2231886" cy="830997"/>
          </a:xfrm>
          <a:prstGeom prst="rect">
            <a:avLst/>
          </a:prstGeom>
          <a:noFill/>
        </p:spPr>
        <p:txBody>
          <a:bodyPr wrap="square">
            <a:spAutoFit/>
          </a:bodyPr>
          <a:lstStyle/>
          <a:p>
            <a:r>
              <a:rPr lang="es-CO" sz="1200" dirty="0">
                <a:solidFill>
                  <a:srgbClr val="404040"/>
                </a:solidFill>
                <a:latin typeface="Calibir"/>
              </a:rPr>
              <a:t>¿Conocen las oportunidades e inserción laboral del sector para el programa de formación?</a:t>
            </a:r>
            <a:endParaRPr lang="es-CO" sz="1600" dirty="0">
              <a:solidFill>
                <a:srgbClr val="404040"/>
              </a:solidFill>
              <a:latin typeface="Calibir"/>
            </a:endParaRPr>
          </a:p>
        </p:txBody>
      </p:sp>
      <p:sp>
        <p:nvSpPr>
          <p:cNvPr id="16" name="CuadroTexto 15">
            <a:extLst>
              <a:ext uri="{FF2B5EF4-FFF2-40B4-BE49-F238E27FC236}">
                <a16:creationId xmlns:a16="http://schemas.microsoft.com/office/drawing/2014/main" id="{65F3C28B-4CFA-4150-9239-E6E72C3F2B89}"/>
              </a:ext>
            </a:extLst>
          </p:cNvPr>
          <p:cNvSpPr txBox="1"/>
          <p:nvPr/>
        </p:nvSpPr>
        <p:spPr>
          <a:xfrm>
            <a:off x="1087150" y="4644643"/>
            <a:ext cx="4960088" cy="400110"/>
          </a:xfrm>
          <a:prstGeom prst="rect">
            <a:avLst/>
          </a:prstGeom>
          <a:noFill/>
        </p:spPr>
        <p:txBody>
          <a:bodyPr wrap="square">
            <a:spAutoFit/>
          </a:bodyPr>
          <a:lstStyle/>
          <a:p>
            <a:r>
              <a:rPr lang="es-CO" sz="2000" b="1" dirty="0">
                <a:solidFill>
                  <a:srgbClr val="FF6600"/>
                </a:solidFill>
                <a:latin typeface="Calibir"/>
              </a:rPr>
              <a:t>observatorio.sena.edu.co</a:t>
            </a:r>
          </a:p>
        </p:txBody>
      </p:sp>
      <p:pic>
        <p:nvPicPr>
          <p:cNvPr id="17" name="Imagen 16" descr="Una caricatura de una persona&#10;&#10;Descripción generada automáticamente con confianza baja">
            <a:extLst>
              <a:ext uri="{FF2B5EF4-FFF2-40B4-BE49-F238E27FC236}">
                <a16:creationId xmlns:a16="http://schemas.microsoft.com/office/drawing/2014/main" id="{3CAFFA46-14E2-4756-98FC-60767B24CD88}"/>
              </a:ext>
            </a:extLst>
          </p:cNvPr>
          <p:cNvPicPr>
            <a:picLocks noChangeAspect="1"/>
          </p:cNvPicPr>
          <p:nvPr/>
        </p:nvPicPr>
        <p:blipFill>
          <a:blip r:embed="rId5"/>
          <a:stretch>
            <a:fillRect/>
          </a:stretch>
        </p:blipFill>
        <p:spPr>
          <a:xfrm>
            <a:off x="584887" y="4422474"/>
            <a:ext cx="443070" cy="573977"/>
          </a:xfrm>
          <a:prstGeom prst="rect">
            <a:avLst/>
          </a:prstGeom>
        </p:spPr>
      </p:pic>
    </p:spTree>
    <p:extLst>
      <p:ext uri="{BB962C8B-B14F-4D97-AF65-F5344CB8AC3E}">
        <p14:creationId xmlns:p14="http://schemas.microsoft.com/office/powerpoint/2010/main" val="2788690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82868" y="249495"/>
            <a:ext cx="8133811" cy="646331"/>
          </a:xfrm>
          <a:prstGeom prst="rect">
            <a:avLst/>
          </a:prstGeom>
          <a:noFill/>
        </p:spPr>
        <p:txBody>
          <a:bodyPr wrap="square" rtlCol="0">
            <a:spAutoFit/>
          </a:bodyPr>
          <a:lstStyle/>
          <a:p>
            <a:r>
              <a:rPr lang="es-ES" sz="3600" b="1" dirty="0">
                <a:solidFill>
                  <a:schemeClr val="bg1"/>
                </a:solidFill>
              </a:rPr>
              <a:t>5.	Población objetivo del proyecto</a:t>
            </a:r>
          </a:p>
        </p:txBody>
      </p:sp>
      <p:sp>
        <p:nvSpPr>
          <p:cNvPr id="4" name="CuadroTexto 3">
            <a:extLst>
              <a:ext uri="{FF2B5EF4-FFF2-40B4-BE49-F238E27FC236}">
                <a16:creationId xmlns:a16="http://schemas.microsoft.com/office/drawing/2014/main" id="{1C92012D-F5C0-44D9-9561-9ED0A868B66E}"/>
              </a:ext>
            </a:extLst>
          </p:cNvPr>
          <p:cNvSpPr txBox="1"/>
          <p:nvPr/>
        </p:nvSpPr>
        <p:spPr>
          <a:xfrm>
            <a:off x="3803074" y="2254291"/>
            <a:ext cx="4620088" cy="1323439"/>
          </a:xfrm>
          <a:prstGeom prst="rect">
            <a:avLst/>
          </a:prstGeom>
          <a:noFill/>
        </p:spPr>
        <p:txBody>
          <a:bodyPr wrap="square" rtlCol="0">
            <a:spAutoFit/>
          </a:bodyPr>
          <a:lstStyle/>
          <a:p>
            <a:r>
              <a:rPr lang="es-CO" sz="2000" dirty="0">
                <a:solidFill>
                  <a:srgbClr val="404040"/>
                </a:solidFill>
                <a:latin typeface="Calibir"/>
                <a:ea typeface="Helvetica Neue"/>
                <a:cs typeface="Calibir"/>
              </a:rPr>
              <a:t>Describa en este Ítem un análisis de proyección de estudiantes. estableciendo características de población.</a:t>
            </a:r>
            <a:endParaRPr lang="es-ES" sz="2000" dirty="0">
              <a:solidFill>
                <a:srgbClr val="404040"/>
              </a:solidFill>
              <a:latin typeface="Calibir"/>
              <a:ea typeface="Helvetica Neue"/>
              <a:cs typeface="Calibir"/>
            </a:endParaRPr>
          </a:p>
        </p:txBody>
      </p:sp>
      <p:sp>
        <p:nvSpPr>
          <p:cNvPr id="6" name="Rectángulo 5">
            <a:extLst>
              <a:ext uri="{FF2B5EF4-FFF2-40B4-BE49-F238E27FC236}">
                <a16:creationId xmlns:a16="http://schemas.microsoft.com/office/drawing/2014/main" id="{611F7134-F6F0-4506-8BFD-968E1960E6B1}"/>
              </a:ext>
            </a:extLst>
          </p:cNvPr>
          <p:cNvSpPr/>
          <p:nvPr/>
        </p:nvSpPr>
        <p:spPr>
          <a:xfrm>
            <a:off x="3896592" y="1924462"/>
            <a:ext cx="650284"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 name="Imagen 7"/>
          <p:cNvPicPr>
            <a:picLocks noChangeAspect="1"/>
          </p:cNvPicPr>
          <p:nvPr/>
        </p:nvPicPr>
        <p:blipFill>
          <a:blip r:embed="rId2"/>
          <a:stretch>
            <a:fillRect/>
          </a:stretch>
        </p:blipFill>
        <p:spPr>
          <a:xfrm>
            <a:off x="386482" y="1150826"/>
            <a:ext cx="2431473" cy="2206931"/>
          </a:xfrm>
          <a:prstGeom prst="rect">
            <a:avLst/>
          </a:prstGeom>
        </p:spPr>
      </p:pic>
      <p:pic>
        <p:nvPicPr>
          <p:cNvPr id="9" name="Imagen 8"/>
          <p:cNvPicPr>
            <a:picLocks noChangeAspect="1"/>
          </p:cNvPicPr>
          <p:nvPr/>
        </p:nvPicPr>
        <p:blipFill>
          <a:blip r:embed="rId3"/>
          <a:stretch>
            <a:fillRect/>
          </a:stretch>
        </p:blipFill>
        <p:spPr>
          <a:xfrm>
            <a:off x="87166" y="3044537"/>
            <a:ext cx="3030107" cy="2203260"/>
          </a:xfrm>
          <a:prstGeom prst="rect">
            <a:avLst/>
          </a:prstGeom>
        </p:spPr>
      </p:pic>
    </p:spTree>
    <p:extLst>
      <p:ext uri="{BB962C8B-B14F-4D97-AF65-F5344CB8AC3E}">
        <p14:creationId xmlns:p14="http://schemas.microsoft.com/office/powerpoint/2010/main" val="711662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701749" y="0"/>
            <a:ext cx="7740501" cy="1077218"/>
          </a:xfrm>
          <a:prstGeom prst="rect">
            <a:avLst/>
          </a:prstGeom>
          <a:noFill/>
        </p:spPr>
        <p:txBody>
          <a:bodyPr wrap="square" rtlCol="0">
            <a:spAutoFit/>
          </a:bodyPr>
          <a:lstStyle/>
          <a:p>
            <a:r>
              <a:rPr lang="es-ES" sz="3200" b="1" dirty="0">
                <a:solidFill>
                  <a:schemeClr val="bg1"/>
                </a:solidFill>
              </a:rPr>
              <a:t>6.	Estudio de interés vocacional de los estudiantes</a:t>
            </a:r>
          </a:p>
        </p:txBody>
      </p:sp>
      <p:pic>
        <p:nvPicPr>
          <p:cNvPr id="4" name="Imagen 3" descr="Texto&#10;&#10;Descripción generada automáticamente con confianza media">
            <a:extLst>
              <a:ext uri="{FF2B5EF4-FFF2-40B4-BE49-F238E27FC236}">
                <a16:creationId xmlns:a16="http://schemas.microsoft.com/office/drawing/2014/main" id="{6C177510-9546-47E4-9E74-B14EBAB5CE7C}"/>
              </a:ext>
            </a:extLst>
          </p:cNvPr>
          <p:cNvPicPr>
            <a:picLocks noChangeAspect="1"/>
          </p:cNvPicPr>
          <p:nvPr/>
        </p:nvPicPr>
        <p:blipFill rotWithShape="1">
          <a:blip r:embed="rId2"/>
          <a:srcRect l="11178" r="12085"/>
          <a:stretch/>
        </p:blipFill>
        <p:spPr>
          <a:xfrm>
            <a:off x="893135" y="2021871"/>
            <a:ext cx="2615609" cy="1775504"/>
          </a:xfrm>
          <a:prstGeom prst="rect">
            <a:avLst/>
          </a:prstGeom>
        </p:spPr>
      </p:pic>
      <p:sp>
        <p:nvSpPr>
          <p:cNvPr id="5" name="CuadroTexto 4">
            <a:extLst>
              <a:ext uri="{FF2B5EF4-FFF2-40B4-BE49-F238E27FC236}">
                <a16:creationId xmlns:a16="http://schemas.microsoft.com/office/drawing/2014/main" id="{5043626D-D132-4D10-AA0F-06D1A3DC2C14}"/>
              </a:ext>
            </a:extLst>
          </p:cNvPr>
          <p:cNvSpPr txBox="1"/>
          <p:nvPr/>
        </p:nvSpPr>
        <p:spPr>
          <a:xfrm>
            <a:off x="4354936" y="1940127"/>
            <a:ext cx="4294698" cy="1938992"/>
          </a:xfrm>
          <a:prstGeom prst="rect">
            <a:avLst/>
          </a:prstGeom>
          <a:noFill/>
        </p:spPr>
        <p:txBody>
          <a:bodyPr wrap="square" rtlCol="0">
            <a:spAutoFit/>
          </a:bodyPr>
          <a:lstStyle/>
          <a:p>
            <a:pPr algn="just" defTabSz="943239" hangingPunct="0"/>
            <a:r>
              <a:rPr lang="es-ES" sz="2000" dirty="0">
                <a:solidFill>
                  <a:srgbClr val="404040"/>
                </a:solidFill>
                <a:latin typeface="Calibir"/>
                <a:ea typeface="Helvetica Neue"/>
                <a:cs typeface="Calibir"/>
                <a:sym typeface="Helvetica Neue"/>
              </a:rPr>
              <a:t>El esfuerzo de una buena estrategia del estudio de interés vocacional en los estudiantes, garantiza una mejor permanencia de los aprendices que inicien el proceso de formación técnica en la Instituciones educativa. </a:t>
            </a:r>
            <a:endParaRPr kumimoji="0" lang="es-ES" sz="2000" i="0" u="none" strike="noStrike" cap="none" spc="0" normalizeH="0" baseline="0" dirty="0">
              <a:ln>
                <a:noFill/>
              </a:ln>
              <a:solidFill>
                <a:srgbClr val="404040"/>
              </a:solidFill>
              <a:effectLst/>
              <a:uFillTx/>
              <a:latin typeface="Calibir"/>
              <a:ea typeface="Helvetica Neue"/>
              <a:cs typeface="Calibir"/>
              <a:sym typeface="Helvetica Neue"/>
            </a:endParaRPr>
          </a:p>
        </p:txBody>
      </p:sp>
    </p:spTree>
    <p:extLst>
      <p:ext uri="{BB962C8B-B14F-4D97-AF65-F5344CB8AC3E}">
        <p14:creationId xmlns:p14="http://schemas.microsoft.com/office/powerpoint/2010/main" val="4057947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82868" y="249495"/>
            <a:ext cx="8133811" cy="646331"/>
          </a:xfrm>
          <a:prstGeom prst="rect">
            <a:avLst/>
          </a:prstGeom>
          <a:noFill/>
        </p:spPr>
        <p:txBody>
          <a:bodyPr wrap="square" rtlCol="0">
            <a:spAutoFit/>
          </a:bodyPr>
          <a:lstStyle/>
          <a:p>
            <a:r>
              <a:rPr lang="es-ES" sz="3600" b="1" dirty="0">
                <a:solidFill>
                  <a:schemeClr val="bg1"/>
                </a:solidFill>
              </a:rPr>
              <a:t>7.	Estudio de los programas solicitados</a:t>
            </a:r>
          </a:p>
        </p:txBody>
      </p:sp>
      <p:sp>
        <p:nvSpPr>
          <p:cNvPr id="4" name="CuadroTexto 3">
            <a:extLst>
              <a:ext uri="{FF2B5EF4-FFF2-40B4-BE49-F238E27FC236}">
                <a16:creationId xmlns:a16="http://schemas.microsoft.com/office/drawing/2014/main" id="{1C92012D-F5C0-44D9-9561-9ED0A868B66E}"/>
              </a:ext>
            </a:extLst>
          </p:cNvPr>
          <p:cNvSpPr txBox="1"/>
          <p:nvPr/>
        </p:nvSpPr>
        <p:spPr>
          <a:xfrm>
            <a:off x="299741" y="1620446"/>
            <a:ext cx="4620088" cy="2339102"/>
          </a:xfrm>
          <a:prstGeom prst="rect">
            <a:avLst/>
          </a:prstGeom>
          <a:noFill/>
        </p:spPr>
        <p:txBody>
          <a:bodyPr wrap="square" rtlCol="0">
            <a:spAutoFit/>
          </a:bodyPr>
          <a:lstStyle/>
          <a:p>
            <a:r>
              <a:rPr lang="es-CO" dirty="0">
                <a:solidFill>
                  <a:srgbClr val="404040"/>
                </a:solidFill>
                <a:latin typeface="Calibir"/>
                <a:ea typeface="Helvetica Neue"/>
                <a:cs typeface="Calibir"/>
              </a:rPr>
              <a:t>Redacte un análisis del estudio del programa a solicitar </a:t>
            </a:r>
            <a:r>
              <a:rPr lang="es-CO" b="1" dirty="0">
                <a:solidFill>
                  <a:srgbClr val="404040"/>
                </a:solidFill>
                <a:latin typeface="Calibir"/>
                <a:ea typeface="Helvetica Neue"/>
                <a:cs typeface="Calibir"/>
              </a:rPr>
              <a:t>en relación con la oferta educativa de otras Instituciones Educativas de su localidad que están articuladas, </a:t>
            </a:r>
            <a:r>
              <a:rPr lang="es-CO" dirty="0">
                <a:solidFill>
                  <a:srgbClr val="404040"/>
                </a:solidFill>
                <a:latin typeface="Calibir"/>
                <a:ea typeface="Helvetica Neue"/>
                <a:cs typeface="Calibir"/>
              </a:rPr>
              <a:t>para identificar si el programada que se va solicitar, esta ofertado en otros colegios y se tienen la demanda suficiente para abrir el programa</a:t>
            </a:r>
            <a:r>
              <a:rPr lang="es-CO" sz="2000" dirty="0">
                <a:solidFill>
                  <a:srgbClr val="404040"/>
                </a:solidFill>
                <a:latin typeface="Calibir"/>
                <a:ea typeface="Helvetica Neue"/>
                <a:cs typeface="Calibir"/>
              </a:rPr>
              <a:t>.</a:t>
            </a:r>
            <a:endParaRPr lang="es-ES" sz="2000" dirty="0">
              <a:solidFill>
                <a:srgbClr val="404040"/>
              </a:solidFill>
              <a:latin typeface="Calibir"/>
              <a:ea typeface="Helvetica Neue"/>
              <a:cs typeface="Calibir"/>
            </a:endParaRPr>
          </a:p>
        </p:txBody>
      </p:sp>
      <p:sp>
        <p:nvSpPr>
          <p:cNvPr id="6" name="Rectángulo 5">
            <a:extLst>
              <a:ext uri="{FF2B5EF4-FFF2-40B4-BE49-F238E27FC236}">
                <a16:creationId xmlns:a16="http://schemas.microsoft.com/office/drawing/2014/main" id="{611F7134-F6F0-4506-8BFD-968E1960E6B1}"/>
              </a:ext>
            </a:extLst>
          </p:cNvPr>
          <p:cNvSpPr/>
          <p:nvPr/>
        </p:nvSpPr>
        <p:spPr>
          <a:xfrm flipV="1">
            <a:off x="382868" y="1344585"/>
            <a:ext cx="650284" cy="74877"/>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3" name="Imagen 2"/>
          <p:cNvPicPr>
            <a:picLocks noChangeAspect="1"/>
          </p:cNvPicPr>
          <p:nvPr/>
        </p:nvPicPr>
        <p:blipFill>
          <a:blip r:embed="rId2"/>
          <a:stretch>
            <a:fillRect/>
          </a:stretch>
        </p:blipFill>
        <p:spPr>
          <a:xfrm>
            <a:off x="4919829" y="1419462"/>
            <a:ext cx="3860424" cy="2395323"/>
          </a:xfrm>
          <a:prstGeom prst="rect">
            <a:avLst/>
          </a:prstGeom>
        </p:spPr>
      </p:pic>
      <p:sp>
        <p:nvSpPr>
          <p:cNvPr id="5" name="Rectángulo 4"/>
          <p:cNvSpPr/>
          <p:nvPr/>
        </p:nvSpPr>
        <p:spPr>
          <a:xfrm>
            <a:off x="-145472" y="4170073"/>
            <a:ext cx="8562043" cy="369332"/>
          </a:xfrm>
          <a:prstGeom prst="rect">
            <a:avLst/>
          </a:prstGeom>
        </p:spPr>
        <p:txBody>
          <a:bodyPr wrap="square">
            <a:spAutoFit/>
          </a:bodyPr>
          <a:lstStyle/>
          <a:p>
            <a:pPr marL="457200">
              <a:spcAft>
                <a:spcPts val="0"/>
              </a:spcAft>
            </a:pPr>
            <a:r>
              <a:rPr lang="es-CO" b="1" dirty="0">
                <a:solidFill>
                  <a:schemeClr val="accent5">
                    <a:lumMod val="75000"/>
                  </a:schemeClr>
                </a:solidFill>
              </a:rPr>
              <a:t>ESTRATEGIAS DE LA INSTITUCIÓN EDUCATIVA PARA LA RETENCIÓN DE APRENDICES</a:t>
            </a:r>
            <a:endParaRPr lang="es-ES" b="1" dirty="0">
              <a:solidFill>
                <a:schemeClr val="accent5">
                  <a:lumMod val="75000"/>
                </a:schemeClr>
              </a:solidFill>
            </a:endParaRPr>
          </a:p>
        </p:txBody>
      </p:sp>
    </p:spTree>
    <p:extLst>
      <p:ext uri="{BB962C8B-B14F-4D97-AF65-F5344CB8AC3E}">
        <p14:creationId xmlns:p14="http://schemas.microsoft.com/office/powerpoint/2010/main" val="2146496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82868" y="249495"/>
            <a:ext cx="8133811" cy="646331"/>
          </a:xfrm>
          <a:prstGeom prst="rect">
            <a:avLst/>
          </a:prstGeom>
          <a:noFill/>
        </p:spPr>
        <p:txBody>
          <a:bodyPr wrap="square" rtlCol="0">
            <a:spAutoFit/>
          </a:bodyPr>
          <a:lstStyle/>
          <a:p>
            <a:r>
              <a:rPr lang="es-ES" sz="3600" b="1" dirty="0">
                <a:solidFill>
                  <a:schemeClr val="bg1"/>
                </a:solidFill>
              </a:rPr>
              <a:t>8.	Docentes participantes del proyecto</a:t>
            </a:r>
          </a:p>
        </p:txBody>
      </p:sp>
      <p:pic>
        <p:nvPicPr>
          <p:cNvPr id="4" name="Imagen 3">
            <a:extLst>
              <a:ext uri="{FF2B5EF4-FFF2-40B4-BE49-F238E27FC236}">
                <a16:creationId xmlns:a16="http://schemas.microsoft.com/office/drawing/2014/main" id="{27F56C78-F7EF-4107-91D2-3DC3C79FDB7C}"/>
              </a:ext>
            </a:extLst>
          </p:cNvPr>
          <p:cNvPicPr>
            <a:picLocks noChangeAspect="1"/>
          </p:cNvPicPr>
          <p:nvPr/>
        </p:nvPicPr>
        <p:blipFill>
          <a:blip r:embed="rId2"/>
          <a:stretch>
            <a:fillRect/>
          </a:stretch>
        </p:blipFill>
        <p:spPr>
          <a:xfrm>
            <a:off x="90377" y="1365325"/>
            <a:ext cx="4704907" cy="3528680"/>
          </a:xfrm>
          <a:prstGeom prst="rect">
            <a:avLst/>
          </a:prstGeom>
        </p:spPr>
      </p:pic>
      <p:sp>
        <p:nvSpPr>
          <p:cNvPr id="6" name="CuadroTexto 5">
            <a:extLst>
              <a:ext uri="{FF2B5EF4-FFF2-40B4-BE49-F238E27FC236}">
                <a16:creationId xmlns:a16="http://schemas.microsoft.com/office/drawing/2014/main" id="{45AA6647-25ED-4203-BF0A-E559B3FBF455}"/>
              </a:ext>
            </a:extLst>
          </p:cNvPr>
          <p:cNvSpPr txBox="1"/>
          <p:nvPr/>
        </p:nvSpPr>
        <p:spPr>
          <a:xfrm>
            <a:off x="4795284" y="1861015"/>
            <a:ext cx="3981797" cy="2246769"/>
          </a:xfrm>
          <a:prstGeom prst="rect">
            <a:avLst/>
          </a:prstGeom>
          <a:noFill/>
        </p:spPr>
        <p:txBody>
          <a:bodyPr wrap="square">
            <a:spAutoFit/>
          </a:bodyPr>
          <a:lstStyle/>
          <a:p>
            <a:pPr algn="just"/>
            <a:r>
              <a:rPr lang="es-CO" sz="2000" dirty="0">
                <a:solidFill>
                  <a:srgbClr val="404040"/>
                </a:solidFill>
                <a:latin typeface="Calibir"/>
              </a:rPr>
              <a:t>Son el recurso humano con el que dispone la IE, detallando el perfil profesional de los docentes que estarían a cargo de las competencias </a:t>
            </a:r>
            <a:r>
              <a:rPr lang="es-CO" sz="2000" b="1" u="sng" dirty="0">
                <a:solidFill>
                  <a:srgbClr val="404040"/>
                </a:solidFill>
                <a:latin typeface="Calibir"/>
              </a:rPr>
              <a:t>transversales</a:t>
            </a:r>
            <a:r>
              <a:rPr lang="es-CO" sz="2000" dirty="0">
                <a:solidFill>
                  <a:srgbClr val="404040"/>
                </a:solidFill>
                <a:latin typeface="Calibir"/>
              </a:rPr>
              <a:t> como de las </a:t>
            </a:r>
            <a:r>
              <a:rPr lang="es-CO" sz="2000" b="1" u="sng" dirty="0">
                <a:solidFill>
                  <a:srgbClr val="404040"/>
                </a:solidFill>
                <a:latin typeface="Calibir"/>
              </a:rPr>
              <a:t>técnicas</a:t>
            </a:r>
            <a:r>
              <a:rPr lang="es-CO" sz="2000" dirty="0">
                <a:solidFill>
                  <a:srgbClr val="404040"/>
                </a:solidFill>
                <a:latin typeface="Calibir"/>
              </a:rPr>
              <a:t> según el diseño curricular SENA del programa a Solicitar.</a:t>
            </a:r>
          </a:p>
        </p:txBody>
      </p:sp>
    </p:spTree>
    <p:extLst>
      <p:ext uri="{BB962C8B-B14F-4D97-AF65-F5344CB8AC3E}">
        <p14:creationId xmlns:p14="http://schemas.microsoft.com/office/powerpoint/2010/main" val="3513543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82868" y="40712"/>
            <a:ext cx="8133811" cy="1077218"/>
          </a:xfrm>
          <a:prstGeom prst="rect">
            <a:avLst/>
          </a:prstGeom>
          <a:noFill/>
        </p:spPr>
        <p:txBody>
          <a:bodyPr wrap="square" rtlCol="0">
            <a:spAutoFit/>
          </a:bodyPr>
          <a:lstStyle/>
          <a:p>
            <a:r>
              <a:rPr lang="es-ES" sz="3200" b="1" dirty="0">
                <a:solidFill>
                  <a:schemeClr val="bg1"/>
                </a:solidFill>
              </a:rPr>
              <a:t>9. Alianzas institucionales para el desarrollo del proyecto</a:t>
            </a:r>
            <a:endParaRPr lang="es-ES" sz="3200" dirty="0"/>
          </a:p>
        </p:txBody>
      </p:sp>
      <p:sp>
        <p:nvSpPr>
          <p:cNvPr id="4" name="CuadroTexto 3">
            <a:extLst>
              <a:ext uri="{FF2B5EF4-FFF2-40B4-BE49-F238E27FC236}">
                <a16:creationId xmlns:a16="http://schemas.microsoft.com/office/drawing/2014/main" id="{1C92012D-F5C0-44D9-9561-9ED0A868B66E}"/>
              </a:ext>
            </a:extLst>
          </p:cNvPr>
          <p:cNvSpPr txBox="1"/>
          <p:nvPr/>
        </p:nvSpPr>
        <p:spPr>
          <a:xfrm>
            <a:off x="382868" y="1827727"/>
            <a:ext cx="4620088" cy="2554545"/>
          </a:xfrm>
          <a:prstGeom prst="rect">
            <a:avLst/>
          </a:prstGeom>
          <a:noFill/>
        </p:spPr>
        <p:txBody>
          <a:bodyPr wrap="square" rtlCol="0">
            <a:spAutoFit/>
          </a:bodyPr>
          <a:lstStyle/>
          <a:p>
            <a:r>
              <a:rPr lang="es-CO" sz="2000" dirty="0">
                <a:solidFill>
                  <a:srgbClr val="404040"/>
                </a:solidFill>
                <a:latin typeface="Calibir"/>
                <a:ea typeface="Helvetica Neue"/>
                <a:cs typeface="Calibir"/>
              </a:rPr>
              <a:t>Este ítem es opcional, deberá colocar una descripción solo en el caso de que la IE realmente tenga alianzas institucionales que considere podrán contribuir de manera significativa al desarrollo del programa y de manera muy especial en el planeamiento y desarrollo del proyecto productivo.</a:t>
            </a:r>
            <a:endParaRPr lang="es-ES" sz="2000" dirty="0">
              <a:solidFill>
                <a:srgbClr val="404040"/>
              </a:solidFill>
              <a:latin typeface="Calibir"/>
              <a:ea typeface="Helvetica Neue"/>
              <a:cs typeface="Calibir"/>
            </a:endParaRPr>
          </a:p>
        </p:txBody>
      </p:sp>
      <p:sp>
        <p:nvSpPr>
          <p:cNvPr id="6" name="Rectángulo 5">
            <a:extLst>
              <a:ext uri="{FF2B5EF4-FFF2-40B4-BE49-F238E27FC236}">
                <a16:creationId xmlns:a16="http://schemas.microsoft.com/office/drawing/2014/main" id="{611F7134-F6F0-4506-8BFD-968E1960E6B1}"/>
              </a:ext>
            </a:extLst>
          </p:cNvPr>
          <p:cNvSpPr/>
          <p:nvPr/>
        </p:nvSpPr>
        <p:spPr>
          <a:xfrm flipV="1">
            <a:off x="467592" y="1620980"/>
            <a:ext cx="650284" cy="74877"/>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5" name="Imagen 4"/>
          <p:cNvPicPr>
            <a:picLocks noChangeAspect="1"/>
          </p:cNvPicPr>
          <p:nvPr/>
        </p:nvPicPr>
        <p:blipFill>
          <a:blip r:embed="rId2"/>
          <a:stretch>
            <a:fillRect/>
          </a:stretch>
        </p:blipFill>
        <p:spPr>
          <a:xfrm>
            <a:off x="5099996" y="1797091"/>
            <a:ext cx="4044004" cy="2379518"/>
          </a:xfrm>
          <a:prstGeom prst="rect">
            <a:avLst/>
          </a:prstGeom>
        </p:spPr>
      </p:pic>
    </p:spTree>
    <p:extLst>
      <p:ext uri="{BB962C8B-B14F-4D97-AF65-F5344CB8AC3E}">
        <p14:creationId xmlns:p14="http://schemas.microsoft.com/office/powerpoint/2010/main" val="3990867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76543" y="95693"/>
            <a:ext cx="8133811" cy="954107"/>
          </a:xfrm>
          <a:prstGeom prst="rect">
            <a:avLst/>
          </a:prstGeom>
          <a:noFill/>
        </p:spPr>
        <p:txBody>
          <a:bodyPr wrap="square" rtlCol="0">
            <a:spAutoFit/>
          </a:bodyPr>
          <a:lstStyle/>
          <a:p>
            <a:r>
              <a:rPr lang="es-ES" sz="2800" b="1">
                <a:solidFill>
                  <a:schemeClr val="bg1"/>
                </a:solidFill>
              </a:rPr>
              <a:t>10. Acta de aprobación del proyecto por parte del Consejo Directivo y Académico de la institución.</a:t>
            </a:r>
            <a:endParaRPr lang="es-ES" sz="2800" b="1" dirty="0">
              <a:solidFill>
                <a:schemeClr val="bg1"/>
              </a:solidFill>
            </a:endParaRPr>
          </a:p>
        </p:txBody>
      </p:sp>
      <p:pic>
        <p:nvPicPr>
          <p:cNvPr id="4" name="Imagen 3" descr="Personas sentadas en una mesa de madera&#10;&#10;Descripción generada automáticamente con confianza media">
            <a:extLst>
              <a:ext uri="{FF2B5EF4-FFF2-40B4-BE49-F238E27FC236}">
                <a16:creationId xmlns:a16="http://schemas.microsoft.com/office/drawing/2014/main" id="{2510ADBB-9F71-43AA-8AFA-C88E4318DDCD}"/>
              </a:ext>
            </a:extLst>
          </p:cNvPr>
          <p:cNvPicPr>
            <a:picLocks noChangeAspect="1"/>
          </p:cNvPicPr>
          <p:nvPr/>
        </p:nvPicPr>
        <p:blipFill>
          <a:blip r:embed="rId2"/>
          <a:stretch>
            <a:fillRect/>
          </a:stretch>
        </p:blipFill>
        <p:spPr>
          <a:xfrm>
            <a:off x="276543" y="1488544"/>
            <a:ext cx="4564380" cy="3222773"/>
          </a:xfrm>
          <a:prstGeom prst="rect">
            <a:avLst/>
          </a:prstGeom>
        </p:spPr>
      </p:pic>
      <p:sp>
        <p:nvSpPr>
          <p:cNvPr id="34" name="CuadroTexto 33">
            <a:extLst>
              <a:ext uri="{FF2B5EF4-FFF2-40B4-BE49-F238E27FC236}">
                <a16:creationId xmlns:a16="http://schemas.microsoft.com/office/drawing/2014/main" id="{AF4561CA-C41B-48A6-816B-267B566453FD}"/>
              </a:ext>
            </a:extLst>
          </p:cNvPr>
          <p:cNvSpPr txBox="1"/>
          <p:nvPr/>
        </p:nvSpPr>
        <p:spPr>
          <a:xfrm>
            <a:off x="4986671" y="2130434"/>
            <a:ext cx="3296093" cy="1938992"/>
          </a:xfrm>
          <a:prstGeom prst="rect">
            <a:avLst/>
          </a:prstGeom>
          <a:noFill/>
        </p:spPr>
        <p:txBody>
          <a:bodyPr wrap="square" rtlCol="0">
            <a:spAutoFit/>
          </a:bodyPr>
          <a:lstStyle/>
          <a:p>
            <a:pPr algn="just"/>
            <a:r>
              <a:rPr lang="es-CO" sz="2000" dirty="0">
                <a:solidFill>
                  <a:srgbClr val="404040"/>
                </a:solidFill>
                <a:latin typeface="Calibir"/>
                <a:ea typeface="Helvetica Neue"/>
                <a:cs typeface="Calibir"/>
              </a:rPr>
              <a:t>El proyecto de viabilidad técnica debe ser aprobado por el consejo directivo y académico de la IE. Se sugiere que se adjunte el acta como anexo al documento. </a:t>
            </a:r>
            <a:endParaRPr lang="es-ES" sz="2000" dirty="0">
              <a:solidFill>
                <a:srgbClr val="404040"/>
              </a:solidFill>
              <a:latin typeface="Calibir"/>
              <a:ea typeface="Helvetica Neue"/>
              <a:cs typeface="Calibir"/>
            </a:endParaRPr>
          </a:p>
        </p:txBody>
      </p:sp>
    </p:spTree>
    <p:extLst>
      <p:ext uri="{BB962C8B-B14F-4D97-AF65-F5344CB8AC3E}">
        <p14:creationId xmlns:p14="http://schemas.microsoft.com/office/powerpoint/2010/main" val="1705270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53290" y="108057"/>
            <a:ext cx="7585365" cy="954107"/>
          </a:xfrm>
          <a:prstGeom prst="rect">
            <a:avLst/>
          </a:prstGeom>
        </p:spPr>
        <p:txBody>
          <a:bodyPr wrap="square">
            <a:spAutoFit/>
          </a:bodyPr>
          <a:lstStyle/>
          <a:p>
            <a:r>
              <a:rPr lang="es-CO" sz="2800" b="1" dirty="0">
                <a:solidFill>
                  <a:schemeClr val="bg1"/>
                </a:solidFill>
              </a:rPr>
              <a:t>11. Información de la Infraestructura tecnológica y condiciones de ambientes</a:t>
            </a:r>
            <a:endParaRPr lang="es-ES" sz="2800" b="1" dirty="0">
              <a:solidFill>
                <a:schemeClr val="bg1"/>
              </a:solidFill>
            </a:endParaRPr>
          </a:p>
        </p:txBody>
      </p:sp>
      <p:pic>
        <p:nvPicPr>
          <p:cNvPr id="3" name="Imagen 2"/>
          <p:cNvPicPr>
            <a:picLocks noChangeAspect="1"/>
          </p:cNvPicPr>
          <p:nvPr/>
        </p:nvPicPr>
        <p:blipFill>
          <a:blip r:embed="rId2"/>
          <a:stretch>
            <a:fillRect/>
          </a:stretch>
        </p:blipFill>
        <p:spPr>
          <a:xfrm>
            <a:off x="2812472" y="1475509"/>
            <a:ext cx="3214255" cy="2674676"/>
          </a:xfrm>
          <a:prstGeom prst="rect">
            <a:avLst/>
          </a:prstGeom>
        </p:spPr>
      </p:pic>
      <p:sp>
        <p:nvSpPr>
          <p:cNvPr id="4" name="Rectángulo 3"/>
          <p:cNvSpPr/>
          <p:nvPr/>
        </p:nvSpPr>
        <p:spPr>
          <a:xfrm>
            <a:off x="187035" y="1604362"/>
            <a:ext cx="2365663" cy="1658018"/>
          </a:xfrm>
          <a:prstGeom prst="rect">
            <a:avLst/>
          </a:prstGeom>
        </p:spPr>
        <p:txBody>
          <a:bodyPr wrap="square">
            <a:spAutoFit/>
          </a:bodyPr>
          <a:lstStyle/>
          <a:p>
            <a:pPr marL="457200">
              <a:lnSpc>
                <a:spcPct val="115000"/>
              </a:lnSpc>
              <a:spcAft>
                <a:spcPts val="0"/>
              </a:spcAft>
            </a:pPr>
            <a:r>
              <a:rPr lang="es-CO" dirty="0">
                <a:solidFill>
                  <a:srgbClr val="404040"/>
                </a:solidFill>
                <a:latin typeface="Calibir"/>
                <a:ea typeface="Helvetica Neue"/>
                <a:cs typeface="Calibir"/>
              </a:rPr>
              <a:t>Componente de infraestructura tecnológica, equipos y herramientas</a:t>
            </a:r>
            <a:endParaRPr lang="es-ES" dirty="0">
              <a:solidFill>
                <a:srgbClr val="404040"/>
              </a:solidFill>
              <a:latin typeface="Calibir"/>
              <a:ea typeface="Helvetica Neue"/>
              <a:cs typeface="Calibir"/>
            </a:endParaRPr>
          </a:p>
        </p:txBody>
      </p:sp>
      <p:sp>
        <p:nvSpPr>
          <p:cNvPr id="5" name="Rectángulo 4"/>
          <p:cNvSpPr/>
          <p:nvPr/>
        </p:nvSpPr>
        <p:spPr>
          <a:xfrm>
            <a:off x="6026727" y="1604362"/>
            <a:ext cx="2753591" cy="2003625"/>
          </a:xfrm>
          <a:prstGeom prst="rect">
            <a:avLst/>
          </a:prstGeom>
        </p:spPr>
        <p:txBody>
          <a:bodyPr wrap="square">
            <a:spAutoFit/>
          </a:bodyPr>
          <a:lstStyle/>
          <a:p>
            <a:pPr marL="457200">
              <a:lnSpc>
                <a:spcPct val="115000"/>
              </a:lnSpc>
            </a:pPr>
            <a:r>
              <a:rPr lang="es-CO" dirty="0">
                <a:solidFill>
                  <a:srgbClr val="404040"/>
                </a:solidFill>
                <a:latin typeface="Calibir"/>
                <a:ea typeface="Helvetica Neue"/>
                <a:cs typeface="Calibir"/>
              </a:rPr>
              <a:t>Componentes de espacios, iluminación, ventilación, señalización y seguridad</a:t>
            </a:r>
            <a:endParaRPr lang="es-ES" dirty="0">
              <a:solidFill>
                <a:srgbClr val="404040"/>
              </a:solidFill>
              <a:latin typeface="Calibir"/>
              <a:ea typeface="Helvetica Neue"/>
              <a:cs typeface="Calibir"/>
            </a:endParaRPr>
          </a:p>
        </p:txBody>
      </p:sp>
      <p:sp>
        <p:nvSpPr>
          <p:cNvPr id="6" name="Rectángulo 5"/>
          <p:cNvSpPr/>
          <p:nvPr/>
        </p:nvSpPr>
        <p:spPr>
          <a:xfrm>
            <a:off x="1974273" y="4150185"/>
            <a:ext cx="5257800" cy="646331"/>
          </a:xfrm>
          <a:prstGeom prst="rect">
            <a:avLst/>
          </a:prstGeom>
        </p:spPr>
        <p:txBody>
          <a:bodyPr wrap="square">
            <a:spAutoFit/>
          </a:bodyPr>
          <a:lstStyle/>
          <a:p>
            <a:pPr algn="ctr"/>
            <a:r>
              <a:rPr lang="es-CO" b="1" dirty="0">
                <a:solidFill>
                  <a:schemeClr val="accent5">
                    <a:lumMod val="75000"/>
                  </a:schemeClr>
                </a:solidFill>
                <a:latin typeface="+mj-lt"/>
                <a:ea typeface="Times New Roman" panose="02020603050405020304" pitchFamily="18" charset="0"/>
              </a:rPr>
              <a:t>El SENA programará la visita técnica a los ambientes de aprendizaje e infraestructura</a:t>
            </a:r>
            <a:endParaRPr lang="es-ES" b="1" dirty="0">
              <a:solidFill>
                <a:schemeClr val="accent5">
                  <a:lumMod val="75000"/>
                </a:schemeClr>
              </a:solidFill>
              <a:latin typeface="+mj-lt"/>
            </a:endParaRPr>
          </a:p>
        </p:txBody>
      </p:sp>
    </p:spTree>
    <p:extLst>
      <p:ext uri="{BB962C8B-B14F-4D97-AF65-F5344CB8AC3E}">
        <p14:creationId xmlns:p14="http://schemas.microsoft.com/office/powerpoint/2010/main" val="770595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656" y="-17645"/>
            <a:ext cx="3429000" cy="5143500"/>
          </a:xfrm>
          <a:prstGeom prst="rect">
            <a:avLst/>
          </a:prstGeom>
          <a:solidFill>
            <a:srgbClr val="FE66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 Placeholder 3"/>
          <p:cNvSpPr txBox="1">
            <a:spLocks/>
          </p:cNvSpPr>
          <p:nvPr/>
        </p:nvSpPr>
        <p:spPr>
          <a:xfrm>
            <a:off x="235745" y="455491"/>
            <a:ext cx="2957512" cy="67710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4400" dirty="0">
                <a:solidFill>
                  <a:schemeClr val="bg1"/>
                </a:solidFill>
                <a:latin typeface="+mj-lt"/>
              </a:rPr>
              <a:t>AGENDA</a:t>
            </a:r>
          </a:p>
        </p:txBody>
      </p:sp>
      <p:sp>
        <p:nvSpPr>
          <p:cNvPr id="77" name="Rectangle 76"/>
          <p:cNvSpPr/>
          <p:nvPr/>
        </p:nvSpPr>
        <p:spPr>
          <a:xfrm>
            <a:off x="3657136" y="1696405"/>
            <a:ext cx="3954309" cy="353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91440" bIns="45720" rtlCol="0" anchor="ctr"/>
          <a:lstStyle/>
          <a:p>
            <a:r>
              <a:rPr lang="es-CO" b="1" dirty="0">
                <a:solidFill>
                  <a:schemeClr val="accent6">
                    <a:lumMod val="75000"/>
                  </a:schemeClr>
                </a:solidFill>
                <a:latin typeface="+mj-lt"/>
                <a:ea typeface="Open Sans"/>
                <a:cs typeface="Open Sans"/>
              </a:rPr>
              <a:t>Apertura</a:t>
            </a:r>
            <a:endParaRPr lang="es-CO" b="1" dirty="0">
              <a:solidFill>
                <a:schemeClr val="accent6">
                  <a:lumMod val="75000"/>
                </a:schemeClr>
              </a:solidFill>
              <a:latin typeface="+mj-lt"/>
              <a:cs typeface="Calibri"/>
            </a:endParaRPr>
          </a:p>
        </p:txBody>
      </p:sp>
      <p:sp>
        <p:nvSpPr>
          <p:cNvPr id="79" name="TextBox 78"/>
          <p:cNvSpPr txBox="1"/>
          <p:nvPr/>
        </p:nvSpPr>
        <p:spPr>
          <a:xfrm>
            <a:off x="2132630" y="2184773"/>
            <a:ext cx="1119547" cy="369332"/>
          </a:xfrm>
          <a:prstGeom prst="rect">
            <a:avLst/>
          </a:prstGeom>
          <a:noFill/>
        </p:spPr>
        <p:txBody>
          <a:bodyPr wrap="square" rtlCol="0" anchor="ctr">
            <a:spAutoFit/>
          </a:bodyPr>
          <a:lstStyle/>
          <a:p>
            <a:pPr algn="r" fontAlgn="base"/>
            <a:r>
              <a:rPr lang="en-US" b="1" dirty="0">
                <a:solidFill>
                  <a:schemeClr val="bg1"/>
                </a:solidFill>
                <a:latin typeface="+mj-lt"/>
                <a:ea typeface="Open Sans" panose="020B0606030504020204" pitchFamily="34" charset="0"/>
                <a:cs typeface="Open Sans" panose="020B0606030504020204" pitchFamily="34" charset="0"/>
              </a:rPr>
              <a:t>01</a:t>
            </a:r>
          </a:p>
        </p:txBody>
      </p:sp>
      <p:sp>
        <p:nvSpPr>
          <p:cNvPr id="80" name="TextBox 79"/>
          <p:cNvSpPr txBox="1"/>
          <p:nvPr/>
        </p:nvSpPr>
        <p:spPr>
          <a:xfrm>
            <a:off x="2132630" y="2716216"/>
            <a:ext cx="1119547" cy="369332"/>
          </a:xfrm>
          <a:prstGeom prst="rect">
            <a:avLst/>
          </a:prstGeom>
          <a:noFill/>
        </p:spPr>
        <p:txBody>
          <a:bodyPr wrap="square" rtlCol="0" anchor="ctr">
            <a:spAutoFit/>
          </a:bodyPr>
          <a:lstStyle/>
          <a:p>
            <a:pPr algn="r" fontAlgn="base"/>
            <a:r>
              <a:rPr lang="en-US" b="1" dirty="0">
                <a:solidFill>
                  <a:schemeClr val="bg1"/>
                </a:solidFill>
                <a:latin typeface="+mj-lt"/>
                <a:ea typeface="Open Sans" panose="020B0606030504020204" pitchFamily="34" charset="0"/>
                <a:cs typeface="Open Sans" panose="020B0606030504020204" pitchFamily="34" charset="0"/>
              </a:rPr>
              <a:t>02</a:t>
            </a:r>
          </a:p>
        </p:txBody>
      </p:sp>
      <p:sp>
        <p:nvSpPr>
          <p:cNvPr id="82" name="TextBox 81"/>
          <p:cNvSpPr txBox="1"/>
          <p:nvPr/>
        </p:nvSpPr>
        <p:spPr>
          <a:xfrm>
            <a:off x="2132630" y="3250659"/>
            <a:ext cx="1119547" cy="369332"/>
          </a:xfrm>
          <a:prstGeom prst="rect">
            <a:avLst/>
          </a:prstGeom>
          <a:noFill/>
        </p:spPr>
        <p:txBody>
          <a:bodyPr wrap="square" rtlCol="0" anchor="ctr">
            <a:spAutoFit/>
          </a:bodyPr>
          <a:lstStyle/>
          <a:p>
            <a:pPr algn="r" fontAlgn="base"/>
            <a:r>
              <a:rPr lang="en-US" b="1" dirty="0">
                <a:solidFill>
                  <a:schemeClr val="bg1"/>
                </a:solidFill>
                <a:latin typeface="+mj-lt"/>
                <a:ea typeface="Open Sans" panose="020B0606030504020204" pitchFamily="34" charset="0"/>
                <a:cs typeface="Open Sans" panose="020B0606030504020204" pitchFamily="34" charset="0"/>
              </a:rPr>
              <a:t>03</a:t>
            </a:r>
          </a:p>
        </p:txBody>
      </p:sp>
      <p:sp>
        <p:nvSpPr>
          <p:cNvPr id="83" name="TextBox 82"/>
          <p:cNvSpPr txBox="1"/>
          <p:nvPr/>
        </p:nvSpPr>
        <p:spPr>
          <a:xfrm>
            <a:off x="2132630" y="3763844"/>
            <a:ext cx="1119547" cy="369332"/>
          </a:xfrm>
          <a:prstGeom prst="rect">
            <a:avLst/>
          </a:prstGeom>
          <a:noFill/>
        </p:spPr>
        <p:txBody>
          <a:bodyPr wrap="square" rtlCol="0" anchor="ctr">
            <a:spAutoFit/>
          </a:bodyPr>
          <a:lstStyle/>
          <a:p>
            <a:pPr algn="r" fontAlgn="base"/>
            <a:r>
              <a:rPr lang="en-US" b="1" dirty="0">
                <a:solidFill>
                  <a:schemeClr val="bg1"/>
                </a:solidFill>
                <a:latin typeface="+mj-lt"/>
                <a:ea typeface="Open Sans" panose="020B0606030504020204" pitchFamily="34" charset="0"/>
                <a:cs typeface="Open Sans" panose="020B0606030504020204" pitchFamily="34" charset="0"/>
              </a:rPr>
              <a:t>04</a:t>
            </a:r>
          </a:p>
        </p:txBody>
      </p:sp>
      <p:sp>
        <p:nvSpPr>
          <p:cNvPr id="86" name="Rectangle 85"/>
          <p:cNvSpPr/>
          <p:nvPr/>
        </p:nvSpPr>
        <p:spPr>
          <a:xfrm>
            <a:off x="3657137" y="2190915"/>
            <a:ext cx="5127122" cy="438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91440" bIns="45720" rtlCol="0" anchor="ctr"/>
          <a:lstStyle/>
          <a:p>
            <a:r>
              <a:rPr lang="en-US" b="1" dirty="0" err="1">
                <a:solidFill>
                  <a:schemeClr val="accent6">
                    <a:lumMod val="75000"/>
                  </a:schemeClr>
                </a:solidFill>
                <a:latin typeface="+mj-lt"/>
                <a:ea typeface="Open Sans"/>
                <a:cs typeface="Open Sans"/>
              </a:rPr>
              <a:t>Antecedente</a:t>
            </a:r>
            <a:r>
              <a:rPr lang="en-US" b="1" dirty="0">
                <a:solidFill>
                  <a:schemeClr val="accent6">
                    <a:lumMod val="75000"/>
                  </a:schemeClr>
                </a:solidFill>
                <a:latin typeface="+mj-lt"/>
                <a:ea typeface="Open Sans"/>
                <a:cs typeface="Open Sans"/>
              </a:rPr>
              <a:t>: Manual de </a:t>
            </a:r>
            <a:r>
              <a:rPr lang="en-US" b="1" dirty="0" err="1">
                <a:solidFill>
                  <a:schemeClr val="accent6">
                    <a:lumMod val="75000"/>
                  </a:schemeClr>
                </a:solidFill>
                <a:latin typeface="+mj-lt"/>
                <a:ea typeface="Open Sans"/>
                <a:cs typeface="Open Sans"/>
              </a:rPr>
              <a:t>Articulación</a:t>
            </a:r>
            <a:r>
              <a:rPr lang="en-US" b="1" dirty="0">
                <a:solidFill>
                  <a:schemeClr val="accent6">
                    <a:lumMod val="75000"/>
                  </a:schemeClr>
                </a:solidFill>
                <a:latin typeface="+mj-lt"/>
                <a:ea typeface="Open Sans"/>
                <a:cs typeface="Open Sans"/>
              </a:rPr>
              <a:t> – </a:t>
            </a:r>
            <a:r>
              <a:rPr lang="en-US" b="1" dirty="0" err="1">
                <a:solidFill>
                  <a:schemeClr val="accent6">
                    <a:lumMod val="75000"/>
                  </a:schemeClr>
                </a:solidFill>
                <a:latin typeface="+mj-lt"/>
                <a:ea typeface="Open Sans"/>
                <a:cs typeface="Open Sans"/>
              </a:rPr>
              <a:t>Resolución</a:t>
            </a:r>
            <a:r>
              <a:rPr lang="en-US" b="1" dirty="0">
                <a:solidFill>
                  <a:schemeClr val="accent6">
                    <a:lumMod val="75000"/>
                  </a:schemeClr>
                </a:solidFill>
                <a:latin typeface="+mj-lt"/>
                <a:ea typeface="Open Sans"/>
                <a:cs typeface="Open Sans"/>
              </a:rPr>
              <a:t> 1-00317 de 8 de </a:t>
            </a:r>
            <a:r>
              <a:rPr lang="en-US" b="1" dirty="0" err="1">
                <a:solidFill>
                  <a:schemeClr val="accent6">
                    <a:lumMod val="75000"/>
                  </a:schemeClr>
                </a:solidFill>
                <a:latin typeface="+mj-lt"/>
                <a:ea typeface="Open Sans"/>
                <a:cs typeface="Open Sans"/>
              </a:rPr>
              <a:t>marzo</a:t>
            </a:r>
            <a:r>
              <a:rPr lang="en-US" b="1" dirty="0">
                <a:solidFill>
                  <a:schemeClr val="accent6">
                    <a:lumMod val="75000"/>
                  </a:schemeClr>
                </a:solidFill>
                <a:latin typeface="+mj-lt"/>
                <a:ea typeface="Open Sans"/>
                <a:cs typeface="Open Sans"/>
              </a:rPr>
              <a:t> 2021</a:t>
            </a:r>
            <a:endParaRPr lang="en-US" b="1" dirty="0">
              <a:solidFill>
                <a:schemeClr val="accent6">
                  <a:lumMod val="75000"/>
                </a:schemeClr>
              </a:solidFill>
              <a:latin typeface="+mj-lt"/>
              <a:ea typeface="Open Sans" panose="020B0606030504020204" pitchFamily="34" charset="0"/>
              <a:cs typeface="Open Sans" panose="020B0606030504020204" pitchFamily="34" charset="0"/>
            </a:endParaRPr>
          </a:p>
        </p:txBody>
      </p:sp>
      <p:sp>
        <p:nvSpPr>
          <p:cNvPr id="87" name="Rectangle 86"/>
          <p:cNvSpPr/>
          <p:nvPr/>
        </p:nvSpPr>
        <p:spPr>
          <a:xfrm>
            <a:off x="3657136" y="2743139"/>
            <a:ext cx="4873799" cy="353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91440" bIns="45720" rtlCol="0" anchor="ctr"/>
          <a:lstStyle/>
          <a:p>
            <a:r>
              <a:rPr lang="en-US" b="1" dirty="0" err="1">
                <a:solidFill>
                  <a:schemeClr val="accent6">
                    <a:lumMod val="75000"/>
                  </a:schemeClr>
                </a:solidFill>
                <a:latin typeface="+mj-lt"/>
                <a:ea typeface="Open Sans"/>
                <a:cs typeface="Open Sans"/>
              </a:rPr>
              <a:t>Alcance</a:t>
            </a:r>
            <a:r>
              <a:rPr lang="en-US" b="1" dirty="0">
                <a:solidFill>
                  <a:schemeClr val="accent6">
                    <a:lumMod val="75000"/>
                  </a:schemeClr>
                </a:solidFill>
                <a:latin typeface="+mj-lt"/>
                <a:ea typeface="Open Sans"/>
                <a:cs typeface="Open Sans"/>
              </a:rPr>
              <a:t> y </a:t>
            </a:r>
            <a:r>
              <a:rPr lang="en-US" b="1" dirty="0" err="1">
                <a:solidFill>
                  <a:schemeClr val="accent6">
                    <a:lumMod val="75000"/>
                  </a:schemeClr>
                </a:solidFill>
                <a:latin typeface="+mj-lt"/>
                <a:ea typeface="Open Sans"/>
                <a:cs typeface="Open Sans"/>
              </a:rPr>
              <a:t>Estructura</a:t>
            </a:r>
            <a:r>
              <a:rPr lang="en-US" b="1" dirty="0">
                <a:solidFill>
                  <a:schemeClr val="accent6">
                    <a:lumMod val="75000"/>
                  </a:schemeClr>
                </a:solidFill>
                <a:latin typeface="+mj-lt"/>
                <a:ea typeface="Open Sans"/>
                <a:cs typeface="Open Sans"/>
              </a:rPr>
              <a:t>: Proyecto de </a:t>
            </a:r>
            <a:r>
              <a:rPr lang="en-US" b="1" dirty="0" err="1">
                <a:solidFill>
                  <a:schemeClr val="accent6">
                    <a:lumMod val="75000"/>
                  </a:schemeClr>
                </a:solidFill>
                <a:latin typeface="+mj-lt"/>
                <a:ea typeface="Open Sans"/>
                <a:cs typeface="Open Sans"/>
              </a:rPr>
              <a:t>Viabilidad</a:t>
            </a:r>
            <a:r>
              <a:rPr lang="en-US" b="1" dirty="0">
                <a:solidFill>
                  <a:schemeClr val="accent6">
                    <a:lumMod val="75000"/>
                  </a:schemeClr>
                </a:solidFill>
                <a:latin typeface="+mj-lt"/>
                <a:ea typeface="Open Sans"/>
                <a:cs typeface="Open Sans"/>
              </a:rPr>
              <a:t> y </a:t>
            </a:r>
            <a:r>
              <a:rPr lang="en-US" b="1" dirty="0" err="1">
                <a:solidFill>
                  <a:schemeClr val="accent6">
                    <a:lumMod val="75000"/>
                  </a:schemeClr>
                </a:solidFill>
                <a:latin typeface="+mj-lt"/>
                <a:ea typeface="Open Sans"/>
                <a:cs typeface="Open Sans"/>
              </a:rPr>
              <a:t>Revisión</a:t>
            </a:r>
            <a:r>
              <a:rPr lang="en-US" b="1" dirty="0">
                <a:solidFill>
                  <a:schemeClr val="accent6">
                    <a:lumMod val="75000"/>
                  </a:schemeClr>
                </a:solidFill>
                <a:latin typeface="+mj-lt"/>
                <a:ea typeface="Open Sans"/>
                <a:cs typeface="Open Sans"/>
              </a:rPr>
              <a:t> Técnica</a:t>
            </a:r>
            <a:endParaRPr lang="en-US" b="1" dirty="0">
              <a:solidFill>
                <a:schemeClr val="accent6">
                  <a:lumMod val="75000"/>
                </a:schemeClr>
              </a:solidFill>
              <a:latin typeface="+mj-lt"/>
              <a:ea typeface="Open Sans" panose="020B0606030504020204" pitchFamily="34" charset="0"/>
              <a:cs typeface="Open Sans" panose="020B0606030504020204" pitchFamily="34" charset="0"/>
            </a:endParaRPr>
          </a:p>
        </p:txBody>
      </p:sp>
      <p:sp>
        <p:nvSpPr>
          <p:cNvPr id="89" name="Rectangle 88"/>
          <p:cNvSpPr/>
          <p:nvPr/>
        </p:nvSpPr>
        <p:spPr>
          <a:xfrm>
            <a:off x="3657136" y="3257676"/>
            <a:ext cx="3954309" cy="353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91440" bIns="45720" rtlCol="0" anchor="ctr"/>
          <a:lstStyle/>
          <a:p>
            <a:r>
              <a:rPr lang="en-US" b="1" dirty="0" err="1">
                <a:solidFill>
                  <a:schemeClr val="accent6">
                    <a:lumMod val="75000"/>
                  </a:schemeClr>
                </a:solidFill>
                <a:latin typeface="+mj-lt"/>
                <a:ea typeface="Open Sans"/>
                <a:cs typeface="Open Sans"/>
              </a:rPr>
              <a:t>Preguntas</a:t>
            </a:r>
            <a:endParaRPr lang="en-US" b="1" dirty="0">
              <a:solidFill>
                <a:schemeClr val="accent6">
                  <a:lumMod val="75000"/>
                </a:schemeClr>
              </a:solidFill>
              <a:latin typeface="+mj-lt"/>
              <a:ea typeface="Open Sans" panose="020B0606030504020204" pitchFamily="34" charset="0"/>
              <a:cs typeface="Open Sans" panose="020B0606030504020204" pitchFamily="34" charset="0"/>
            </a:endParaRPr>
          </a:p>
        </p:txBody>
      </p:sp>
      <p:sp>
        <p:nvSpPr>
          <p:cNvPr id="90" name="Rectangle 89"/>
          <p:cNvSpPr/>
          <p:nvPr/>
        </p:nvSpPr>
        <p:spPr>
          <a:xfrm>
            <a:off x="3657136" y="3782455"/>
            <a:ext cx="3954309" cy="353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91440" bIns="45720" rtlCol="0" anchor="ctr"/>
          <a:lstStyle/>
          <a:p>
            <a:r>
              <a:rPr lang="en-US" b="1" dirty="0" err="1">
                <a:solidFill>
                  <a:schemeClr val="accent6">
                    <a:lumMod val="75000"/>
                  </a:schemeClr>
                </a:solidFill>
                <a:latin typeface="+mj-lt"/>
                <a:ea typeface="Open Sans"/>
                <a:cs typeface="Open Sans"/>
              </a:rPr>
              <a:t>Cierre</a:t>
            </a:r>
            <a:endParaRPr lang="en-US" b="1" dirty="0">
              <a:solidFill>
                <a:schemeClr val="accent6">
                  <a:lumMod val="75000"/>
                </a:schemeClr>
              </a:solidFill>
              <a:latin typeface="+mj-lt"/>
              <a:ea typeface="Open Sans" panose="020B0606030504020204" pitchFamily="34" charset="0"/>
              <a:cs typeface="Open Sans" panose="020B0606030504020204" pitchFamily="34" charset="0"/>
            </a:endParaRPr>
          </a:p>
        </p:txBody>
      </p:sp>
      <p:grpSp>
        <p:nvGrpSpPr>
          <p:cNvPr id="12" name="Group 11"/>
          <p:cNvGrpSpPr/>
          <p:nvPr/>
        </p:nvGrpSpPr>
        <p:grpSpPr>
          <a:xfrm>
            <a:off x="2692225" y="2184773"/>
            <a:ext cx="5993849" cy="2197866"/>
            <a:chOff x="3431704" y="2838093"/>
            <a:chExt cx="8408722" cy="2930490"/>
          </a:xfrm>
        </p:grpSpPr>
        <p:cxnSp>
          <p:nvCxnSpPr>
            <p:cNvPr id="10" name="Straight Connector 9"/>
            <p:cNvCxnSpPr/>
            <p:nvPr/>
          </p:nvCxnSpPr>
          <p:spPr>
            <a:xfrm>
              <a:off x="3431704" y="2838093"/>
              <a:ext cx="8357247"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3431704" y="3496244"/>
              <a:ext cx="8357247"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3431704" y="4202852"/>
              <a:ext cx="8357247"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3431704" y="4819463"/>
              <a:ext cx="8357247"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3483179" y="5571114"/>
              <a:ext cx="8357247"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431704" y="5768583"/>
              <a:ext cx="8357247" cy="0"/>
            </a:xfrm>
            <a:prstGeom prst="line">
              <a:avLst/>
            </a:prstGeom>
            <a:ln w="19050">
              <a:noFill/>
              <a:prstDash val="sysDot"/>
            </a:ln>
          </p:spPr>
          <p:style>
            <a:lnRef idx="1">
              <a:schemeClr val="accent1"/>
            </a:lnRef>
            <a:fillRef idx="0">
              <a:schemeClr val="accent1"/>
            </a:fillRef>
            <a:effectRef idx="0">
              <a:schemeClr val="accent1"/>
            </a:effectRef>
            <a:fontRef idx="minor">
              <a:schemeClr val="tx1"/>
            </a:fontRef>
          </p:style>
        </p:cxnSp>
      </p:grpSp>
      <p:pic>
        <p:nvPicPr>
          <p:cNvPr id="3" name="Imagen 3" descr="Logotipo&#10;&#10;Descripción generada automáticamente">
            <a:extLst>
              <a:ext uri="{FF2B5EF4-FFF2-40B4-BE49-F238E27FC236}">
                <a16:creationId xmlns:a16="http://schemas.microsoft.com/office/drawing/2014/main" id="{057E8D90-8A8B-44E4-88E9-AE06A2594C89}"/>
              </a:ext>
            </a:extLst>
          </p:cNvPr>
          <p:cNvPicPr>
            <a:picLocks noChangeAspect="1"/>
          </p:cNvPicPr>
          <p:nvPr/>
        </p:nvPicPr>
        <p:blipFill>
          <a:blip r:embed="rId3"/>
          <a:stretch>
            <a:fillRect/>
          </a:stretch>
        </p:blipFill>
        <p:spPr>
          <a:xfrm>
            <a:off x="8274503" y="41955"/>
            <a:ext cx="713922" cy="669018"/>
          </a:xfrm>
          <a:prstGeom prst="rect">
            <a:avLst/>
          </a:prstGeom>
        </p:spPr>
      </p:pic>
    </p:spTree>
    <p:extLst>
      <p:ext uri="{BB962C8B-B14F-4D97-AF65-F5344CB8AC3E}">
        <p14:creationId xmlns:p14="http://schemas.microsoft.com/office/powerpoint/2010/main" val="1800863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23380" y="111272"/>
            <a:ext cx="8133811" cy="954107"/>
          </a:xfrm>
          <a:prstGeom prst="rect">
            <a:avLst/>
          </a:prstGeom>
          <a:noFill/>
        </p:spPr>
        <p:txBody>
          <a:bodyPr wrap="square" rtlCol="0">
            <a:spAutoFit/>
          </a:bodyPr>
          <a:lstStyle/>
          <a:p>
            <a:r>
              <a:rPr lang="es-ES" sz="2800" b="1">
                <a:solidFill>
                  <a:schemeClr val="bg1"/>
                </a:solidFill>
              </a:rPr>
              <a:t>12.	Articulación del programa Técnico en la Institución Educativa</a:t>
            </a:r>
            <a:endParaRPr lang="es-ES" sz="2800" b="1" dirty="0">
              <a:solidFill>
                <a:schemeClr val="bg1"/>
              </a:solidFill>
            </a:endParaRPr>
          </a:p>
        </p:txBody>
      </p:sp>
      <p:pic>
        <p:nvPicPr>
          <p:cNvPr id="4" name="Imagen 3" descr="Interfaz de usuario gráfica, Texto&#10;&#10;Descripción generada automáticamente">
            <a:extLst>
              <a:ext uri="{FF2B5EF4-FFF2-40B4-BE49-F238E27FC236}">
                <a16:creationId xmlns:a16="http://schemas.microsoft.com/office/drawing/2014/main" id="{7416DF3B-A205-4698-9690-A00D0515827A}"/>
              </a:ext>
            </a:extLst>
          </p:cNvPr>
          <p:cNvPicPr>
            <a:picLocks noChangeAspect="1"/>
          </p:cNvPicPr>
          <p:nvPr/>
        </p:nvPicPr>
        <p:blipFill>
          <a:blip r:embed="rId2"/>
          <a:stretch>
            <a:fillRect/>
          </a:stretch>
        </p:blipFill>
        <p:spPr>
          <a:xfrm>
            <a:off x="5333727" y="1344057"/>
            <a:ext cx="3125588" cy="3579105"/>
          </a:xfrm>
          <a:prstGeom prst="rect">
            <a:avLst/>
          </a:prstGeom>
        </p:spPr>
      </p:pic>
      <p:sp>
        <p:nvSpPr>
          <p:cNvPr id="10" name="CuadroTexto 9">
            <a:extLst>
              <a:ext uri="{FF2B5EF4-FFF2-40B4-BE49-F238E27FC236}">
                <a16:creationId xmlns:a16="http://schemas.microsoft.com/office/drawing/2014/main" id="{38DE1BF9-0FE3-486C-BBE2-A0CD21261054}"/>
              </a:ext>
            </a:extLst>
          </p:cNvPr>
          <p:cNvSpPr txBox="1"/>
          <p:nvPr/>
        </p:nvSpPr>
        <p:spPr>
          <a:xfrm>
            <a:off x="467096" y="1690889"/>
            <a:ext cx="4104904" cy="2862322"/>
          </a:xfrm>
          <a:prstGeom prst="rect">
            <a:avLst/>
          </a:prstGeom>
          <a:noFill/>
        </p:spPr>
        <p:txBody>
          <a:bodyPr wrap="square" rtlCol="0">
            <a:spAutoFit/>
          </a:bodyPr>
          <a:lstStyle/>
          <a:p>
            <a:pPr algn="just"/>
            <a:r>
              <a:rPr lang="es-ES" sz="2000" dirty="0">
                <a:solidFill>
                  <a:srgbClr val="404040"/>
                </a:solidFill>
                <a:latin typeface="Calibir"/>
                <a:ea typeface="Helvetica Neue"/>
                <a:cs typeface="Calibir"/>
              </a:rPr>
              <a:t>Los programas en Articulación con la Educación Media Técnica, son necesario que la IE, a través del Consejo Directivo y con el apoyo de la Secretaría de Educación, incorpore los elementos propios del programa Técnico en el Proyecto Educativo Institucional – PEI, así garantizar un desarrollo adecuado.</a:t>
            </a:r>
          </a:p>
        </p:txBody>
      </p:sp>
    </p:spTree>
    <p:extLst>
      <p:ext uri="{BB962C8B-B14F-4D97-AF65-F5344CB8AC3E}">
        <p14:creationId xmlns:p14="http://schemas.microsoft.com/office/powerpoint/2010/main" val="1252134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Date Placeholder 37">
            <a:extLst>
              <a:ext uri="{FF2B5EF4-FFF2-40B4-BE49-F238E27FC236}">
                <a16:creationId xmlns:a16="http://schemas.microsoft.com/office/drawing/2014/main" id="{214893A6-5453-4772-A5C3-6E8247B9F7F7}"/>
              </a:ext>
            </a:extLst>
          </p:cNvPr>
          <p:cNvSpPr>
            <a:spLocks noGrp="1"/>
          </p:cNvSpPr>
          <p:nvPr>
            <p:ph type="dt" sz="half" idx="10"/>
          </p:nvPr>
        </p:nvSpPr>
        <p:spPr/>
        <p:txBody>
          <a:bodyPr/>
          <a:lstStyle/>
          <a:p>
            <a:r>
              <a:rPr lang="en-US"/>
              <a:t>Your Date</a:t>
            </a:r>
          </a:p>
        </p:txBody>
      </p:sp>
      <p:sp>
        <p:nvSpPr>
          <p:cNvPr id="4" name="Text Placeholder 3">
            <a:extLst>
              <a:ext uri="{FF2B5EF4-FFF2-40B4-BE49-F238E27FC236}">
                <a16:creationId xmlns:a16="http://schemas.microsoft.com/office/drawing/2014/main" id="{B2A56FE4-C890-4B94-95A1-A512A0099527}"/>
              </a:ext>
            </a:extLst>
          </p:cNvPr>
          <p:cNvSpPr>
            <a:spLocks noGrp="1"/>
          </p:cNvSpPr>
          <p:nvPr>
            <p:ph type="body" sz="quarter" idx="13"/>
          </p:nvPr>
        </p:nvSpPr>
        <p:spPr>
          <a:xfrm>
            <a:off x="962018" y="666703"/>
            <a:ext cx="4886158" cy="3050450"/>
          </a:xfrm>
        </p:spPr>
        <p:txBody>
          <a:bodyPr vert="horz" wrap="square" lIns="68580" tIns="34290" rIns="68580" bIns="34290" rtlCol="0" anchor="t">
            <a:spAutoFit/>
          </a:bodyPr>
          <a:lstStyle/>
          <a:p>
            <a:r>
              <a:rPr lang="en-US" dirty="0">
                <a:latin typeface="Arial Black"/>
              </a:rPr>
              <a:t>3</a:t>
            </a:r>
            <a:endParaRPr lang="en-US" dirty="0"/>
          </a:p>
        </p:txBody>
      </p:sp>
      <p:pic>
        <p:nvPicPr>
          <p:cNvPr id="3" name="Imagen 2" descr="Texto&#10;&#10;Descripción generada automáticamente">
            <a:extLst>
              <a:ext uri="{FF2B5EF4-FFF2-40B4-BE49-F238E27FC236}">
                <a16:creationId xmlns:a16="http://schemas.microsoft.com/office/drawing/2014/main" id="{10D1EB7B-CC5B-4B55-9F77-3FCA402675A5}"/>
              </a:ext>
            </a:extLst>
          </p:cNvPr>
          <p:cNvPicPr>
            <a:picLocks noChangeAspect="1"/>
          </p:cNvPicPr>
          <p:nvPr/>
        </p:nvPicPr>
        <p:blipFill>
          <a:blip r:embed="rId3"/>
          <a:stretch>
            <a:fillRect/>
          </a:stretch>
        </p:blipFill>
        <p:spPr>
          <a:xfrm>
            <a:off x="6085435" y="3982546"/>
            <a:ext cx="2435005" cy="544528"/>
          </a:xfrm>
          <a:prstGeom prst="rect">
            <a:avLst/>
          </a:prstGeom>
        </p:spPr>
      </p:pic>
      <p:sp>
        <p:nvSpPr>
          <p:cNvPr id="10" name="CuadroTexto 9">
            <a:extLst>
              <a:ext uri="{FF2B5EF4-FFF2-40B4-BE49-F238E27FC236}">
                <a16:creationId xmlns:a16="http://schemas.microsoft.com/office/drawing/2014/main" id="{9166FF0A-5C67-4D28-A7B9-1FFA3023BED8}"/>
              </a:ext>
            </a:extLst>
          </p:cNvPr>
          <p:cNvSpPr txBox="1"/>
          <p:nvPr/>
        </p:nvSpPr>
        <p:spPr>
          <a:xfrm>
            <a:off x="4775768" y="2033614"/>
            <a:ext cx="4368232" cy="1015663"/>
          </a:xfrm>
          <a:prstGeom prst="rect">
            <a:avLst/>
          </a:prstGeom>
          <a:noFill/>
        </p:spPr>
        <p:txBody>
          <a:bodyPr wrap="square" lIns="91440" tIns="45720" rIns="91440" bIns="45720" rtlCol="0" anchor="t">
            <a:spAutoFit/>
          </a:bodyPr>
          <a:lstStyle/>
          <a:p>
            <a:pPr algn="ctr"/>
            <a:endParaRPr lang="es-ES" sz="3600" b="1" dirty="0">
              <a:solidFill>
                <a:srgbClr val="FC671A"/>
              </a:solidFill>
              <a:latin typeface="Josefin Sans"/>
            </a:endParaRPr>
          </a:p>
          <a:p>
            <a:pPr algn="ctr"/>
            <a:r>
              <a:rPr lang="es-ES" sz="2400" b="1" dirty="0">
                <a:solidFill>
                  <a:srgbClr val="FC671A"/>
                </a:solidFill>
                <a:latin typeface="Josefin Sans"/>
              </a:rPr>
              <a:t>PREGUNTAS</a:t>
            </a:r>
            <a:endParaRPr lang="es-ES" sz="2400" dirty="0">
              <a:solidFill>
                <a:srgbClr val="FC671A"/>
              </a:solidFill>
              <a:latin typeface="Josefin Sans"/>
            </a:endParaRPr>
          </a:p>
        </p:txBody>
      </p:sp>
      <p:sp>
        <p:nvSpPr>
          <p:cNvPr id="11" name="Text Placeholder 3">
            <a:extLst>
              <a:ext uri="{FF2B5EF4-FFF2-40B4-BE49-F238E27FC236}">
                <a16:creationId xmlns:a16="http://schemas.microsoft.com/office/drawing/2014/main" id="{2CBC382B-92D7-4B7F-A88B-E80C4038E876}"/>
              </a:ext>
            </a:extLst>
          </p:cNvPr>
          <p:cNvSpPr txBox="1">
            <a:spLocks/>
          </p:cNvSpPr>
          <p:nvPr/>
        </p:nvSpPr>
        <p:spPr>
          <a:xfrm>
            <a:off x="1157549" y="258386"/>
            <a:ext cx="4886158" cy="623248"/>
          </a:xfrm>
          <a:prstGeom prst="rect">
            <a:avLst/>
          </a:prstGeom>
        </p:spPr>
        <p:txBody>
          <a:bodyPr vert="horz" wrap="square" lIns="68580" tIns="34290" rIns="68580" bIns="34290" rtlCol="0" anchor="t">
            <a:spAutoFit/>
          </a:bodyPr>
          <a:lstStyle>
            <a:lvl1pPr marL="0" indent="0" algn="l" defTabSz="685800" rtl="0" eaLnBrk="1" latinLnBrk="0" hangingPunct="1">
              <a:lnSpc>
                <a:spcPct val="90000"/>
              </a:lnSpc>
              <a:spcBef>
                <a:spcPts val="750"/>
              </a:spcBef>
              <a:buFont typeface="Arial" panose="020B0604020202020204" pitchFamily="34" charset="0"/>
              <a:buNone/>
              <a:defRPr sz="21500" b="1" kern="0" spc="8" baseline="0">
                <a:solidFill>
                  <a:schemeClr val="bg1"/>
                </a:solidFill>
                <a:latin typeface="Arial Black" panose="020B0A04020102020204" pitchFamily="34"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4000" dirty="0">
                <a:latin typeface="Arial Black"/>
              </a:rPr>
              <a:t>Agenda</a:t>
            </a:r>
            <a:endParaRPr lang="en-US" sz="4000" dirty="0"/>
          </a:p>
        </p:txBody>
      </p:sp>
    </p:spTree>
    <p:extLst>
      <p:ext uri="{BB962C8B-B14F-4D97-AF65-F5344CB8AC3E}">
        <p14:creationId xmlns:p14="http://schemas.microsoft.com/office/powerpoint/2010/main" val="1103414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 dibujo de una persona&#10;&#10;Descripción generada automáticamente con confianza baja">
            <a:extLst>
              <a:ext uri="{FF2B5EF4-FFF2-40B4-BE49-F238E27FC236}">
                <a16:creationId xmlns:a16="http://schemas.microsoft.com/office/drawing/2014/main" id="{7EF10816-D8F1-8845-8ECB-9CF9E5DF2D03}"/>
              </a:ext>
            </a:extLst>
          </p:cNvPr>
          <p:cNvPicPr>
            <a:picLocks noChangeAspect="1"/>
          </p:cNvPicPr>
          <p:nvPr/>
        </p:nvPicPr>
        <p:blipFill>
          <a:blip r:embed="rId2"/>
          <a:stretch>
            <a:fillRect/>
          </a:stretch>
        </p:blipFill>
        <p:spPr>
          <a:xfrm>
            <a:off x="0" y="0"/>
            <a:ext cx="9144000" cy="5143500"/>
          </a:xfrm>
          <a:prstGeom prst="rect">
            <a:avLst/>
          </a:prstGeom>
        </p:spPr>
      </p:pic>
      <p:sp>
        <p:nvSpPr>
          <p:cNvPr id="2" name="CuadroTexto 1">
            <a:extLst>
              <a:ext uri="{FF2B5EF4-FFF2-40B4-BE49-F238E27FC236}">
                <a16:creationId xmlns:a16="http://schemas.microsoft.com/office/drawing/2014/main" id="{1DFA52BA-5945-4B88-8CE0-6EF7F661C7F7}"/>
              </a:ext>
            </a:extLst>
          </p:cNvPr>
          <p:cNvSpPr txBox="1"/>
          <p:nvPr/>
        </p:nvSpPr>
        <p:spPr>
          <a:xfrm>
            <a:off x="4129160" y="3825009"/>
            <a:ext cx="3339349" cy="769441"/>
          </a:xfrm>
          <a:prstGeom prst="rect">
            <a:avLst/>
          </a:prstGeom>
          <a:noFill/>
        </p:spPr>
        <p:txBody>
          <a:bodyPr wrap="square" lIns="91440" tIns="45720" rIns="91440" bIns="45720" rtlCol="0" anchor="t">
            <a:spAutoFit/>
          </a:bodyPr>
          <a:lstStyle/>
          <a:p>
            <a:pPr algn="r"/>
            <a:r>
              <a:rPr lang="es-ES" sz="4400" b="1">
                <a:solidFill>
                  <a:schemeClr val="bg1"/>
                </a:solidFill>
                <a:latin typeface="Josefin Sans"/>
              </a:rPr>
              <a:t>...GRACIAS</a:t>
            </a:r>
          </a:p>
        </p:txBody>
      </p:sp>
      <p:pic>
        <p:nvPicPr>
          <p:cNvPr id="5" name="Imagen 4" descr="Persona posando para la cámara con un fondo azul&#10;&#10;Descripción generada automáticamente con confianza baja">
            <a:extLst>
              <a:ext uri="{FF2B5EF4-FFF2-40B4-BE49-F238E27FC236}">
                <a16:creationId xmlns:a16="http://schemas.microsoft.com/office/drawing/2014/main" id="{38799C78-2843-4494-A8AD-0B45E5BDE982}"/>
              </a:ext>
            </a:extLst>
          </p:cNvPr>
          <p:cNvPicPr>
            <a:picLocks noChangeAspect="1"/>
          </p:cNvPicPr>
          <p:nvPr/>
        </p:nvPicPr>
        <p:blipFill>
          <a:blip r:embed="rId3"/>
          <a:stretch>
            <a:fillRect/>
          </a:stretch>
        </p:blipFill>
        <p:spPr>
          <a:xfrm>
            <a:off x="-267894" y="-43454"/>
            <a:ext cx="4442168" cy="4987383"/>
          </a:xfrm>
          <a:prstGeom prst="rect">
            <a:avLst/>
          </a:prstGeom>
        </p:spPr>
      </p:pic>
    </p:spTree>
    <p:extLst>
      <p:ext uri="{BB962C8B-B14F-4D97-AF65-F5344CB8AC3E}">
        <p14:creationId xmlns:p14="http://schemas.microsoft.com/office/powerpoint/2010/main" val="4179323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Date Placeholder 37">
            <a:extLst>
              <a:ext uri="{FF2B5EF4-FFF2-40B4-BE49-F238E27FC236}">
                <a16:creationId xmlns:a16="http://schemas.microsoft.com/office/drawing/2014/main" id="{214893A6-5453-4772-A5C3-6E8247B9F7F7}"/>
              </a:ext>
            </a:extLst>
          </p:cNvPr>
          <p:cNvSpPr>
            <a:spLocks noGrp="1"/>
          </p:cNvSpPr>
          <p:nvPr>
            <p:ph type="dt" sz="half" idx="10"/>
          </p:nvPr>
        </p:nvSpPr>
        <p:spPr/>
        <p:txBody>
          <a:bodyPr/>
          <a:lstStyle/>
          <a:p>
            <a:r>
              <a:rPr lang="en-US"/>
              <a:t>Your Date</a:t>
            </a:r>
          </a:p>
        </p:txBody>
      </p:sp>
      <p:sp>
        <p:nvSpPr>
          <p:cNvPr id="4" name="Text Placeholder 3">
            <a:extLst>
              <a:ext uri="{FF2B5EF4-FFF2-40B4-BE49-F238E27FC236}">
                <a16:creationId xmlns:a16="http://schemas.microsoft.com/office/drawing/2014/main" id="{B2A56FE4-C890-4B94-95A1-A512A0099527}"/>
              </a:ext>
            </a:extLst>
          </p:cNvPr>
          <p:cNvSpPr>
            <a:spLocks noGrp="1"/>
          </p:cNvSpPr>
          <p:nvPr>
            <p:ph type="body" sz="quarter" idx="13"/>
          </p:nvPr>
        </p:nvSpPr>
        <p:spPr>
          <a:xfrm>
            <a:off x="962018" y="666703"/>
            <a:ext cx="4886158" cy="3377848"/>
          </a:xfrm>
        </p:spPr>
        <p:txBody>
          <a:bodyPr vert="horz" wrap="square" lIns="68580" tIns="34290" rIns="68580" bIns="34290" rtlCol="0" anchor="t">
            <a:spAutoFit/>
          </a:bodyPr>
          <a:lstStyle/>
          <a:p>
            <a:r>
              <a:rPr lang="en-US" dirty="0">
                <a:latin typeface="Arial Black"/>
              </a:rPr>
              <a:t>1</a:t>
            </a:r>
            <a:endParaRPr lang="en-US" dirty="0"/>
          </a:p>
        </p:txBody>
      </p:sp>
      <p:pic>
        <p:nvPicPr>
          <p:cNvPr id="3" name="Imagen 2" descr="Texto&#10;&#10;Descripción generada automáticamente">
            <a:extLst>
              <a:ext uri="{FF2B5EF4-FFF2-40B4-BE49-F238E27FC236}">
                <a16:creationId xmlns:a16="http://schemas.microsoft.com/office/drawing/2014/main" id="{10D1EB7B-CC5B-4B55-9F77-3FCA402675A5}"/>
              </a:ext>
            </a:extLst>
          </p:cNvPr>
          <p:cNvPicPr>
            <a:picLocks noChangeAspect="1"/>
          </p:cNvPicPr>
          <p:nvPr/>
        </p:nvPicPr>
        <p:blipFill>
          <a:blip r:embed="rId3"/>
          <a:stretch>
            <a:fillRect/>
          </a:stretch>
        </p:blipFill>
        <p:spPr>
          <a:xfrm>
            <a:off x="6085435" y="3982546"/>
            <a:ext cx="2435005" cy="544528"/>
          </a:xfrm>
          <a:prstGeom prst="rect">
            <a:avLst/>
          </a:prstGeom>
        </p:spPr>
      </p:pic>
      <p:sp>
        <p:nvSpPr>
          <p:cNvPr id="10" name="CuadroTexto 9">
            <a:extLst>
              <a:ext uri="{FF2B5EF4-FFF2-40B4-BE49-F238E27FC236}">
                <a16:creationId xmlns:a16="http://schemas.microsoft.com/office/drawing/2014/main" id="{9166FF0A-5C67-4D28-A7B9-1FFA3023BED8}"/>
              </a:ext>
            </a:extLst>
          </p:cNvPr>
          <p:cNvSpPr txBox="1"/>
          <p:nvPr/>
        </p:nvSpPr>
        <p:spPr>
          <a:xfrm>
            <a:off x="4775768" y="1874839"/>
            <a:ext cx="4368232" cy="1508105"/>
          </a:xfrm>
          <a:prstGeom prst="rect">
            <a:avLst/>
          </a:prstGeom>
          <a:noFill/>
        </p:spPr>
        <p:txBody>
          <a:bodyPr wrap="square" lIns="91440" tIns="45720" rIns="91440" bIns="45720" rtlCol="0" anchor="t">
            <a:spAutoFit/>
          </a:bodyPr>
          <a:lstStyle/>
          <a:p>
            <a:pPr algn="ctr"/>
            <a:endParaRPr lang="es-ES" sz="3600" b="1" dirty="0">
              <a:solidFill>
                <a:srgbClr val="FC671A"/>
              </a:solidFill>
              <a:latin typeface="Josefin Sans"/>
            </a:endParaRPr>
          </a:p>
          <a:p>
            <a:pPr algn="ctr"/>
            <a:r>
              <a:rPr lang="es-ES" sz="2800" b="1" dirty="0">
                <a:solidFill>
                  <a:srgbClr val="FC671A"/>
                </a:solidFill>
                <a:latin typeface="Josefin Sans"/>
              </a:rPr>
              <a:t>ANTECEDENTE</a:t>
            </a:r>
          </a:p>
          <a:p>
            <a:pPr algn="ctr"/>
            <a:r>
              <a:rPr lang="es-ES" sz="2800" b="1" dirty="0">
                <a:solidFill>
                  <a:srgbClr val="FC671A"/>
                </a:solidFill>
                <a:latin typeface="Josefin Sans"/>
              </a:rPr>
              <a:t>Manual de Articulación</a:t>
            </a:r>
            <a:endParaRPr lang="es-ES" sz="2800" dirty="0">
              <a:solidFill>
                <a:srgbClr val="FC671A"/>
              </a:solidFill>
              <a:latin typeface="Josefin Sans"/>
            </a:endParaRPr>
          </a:p>
        </p:txBody>
      </p:sp>
      <p:sp>
        <p:nvSpPr>
          <p:cNvPr id="11" name="Text Placeholder 3">
            <a:extLst>
              <a:ext uri="{FF2B5EF4-FFF2-40B4-BE49-F238E27FC236}">
                <a16:creationId xmlns:a16="http://schemas.microsoft.com/office/drawing/2014/main" id="{2CBC382B-92D7-4B7F-A88B-E80C4038E876}"/>
              </a:ext>
            </a:extLst>
          </p:cNvPr>
          <p:cNvSpPr txBox="1">
            <a:spLocks/>
          </p:cNvSpPr>
          <p:nvPr/>
        </p:nvSpPr>
        <p:spPr>
          <a:xfrm>
            <a:off x="1157549" y="258386"/>
            <a:ext cx="4886158" cy="623248"/>
          </a:xfrm>
          <a:prstGeom prst="rect">
            <a:avLst/>
          </a:prstGeom>
        </p:spPr>
        <p:txBody>
          <a:bodyPr vert="horz" wrap="square" lIns="68580" tIns="34290" rIns="68580" bIns="34290" rtlCol="0" anchor="t">
            <a:spAutoFit/>
          </a:bodyPr>
          <a:lstStyle>
            <a:lvl1pPr marL="0" indent="0" algn="l" defTabSz="685800" rtl="0" eaLnBrk="1" latinLnBrk="0" hangingPunct="1">
              <a:lnSpc>
                <a:spcPct val="90000"/>
              </a:lnSpc>
              <a:spcBef>
                <a:spcPts val="750"/>
              </a:spcBef>
              <a:buFont typeface="Arial" panose="020B0604020202020204" pitchFamily="34" charset="0"/>
              <a:buNone/>
              <a:defRPr sz="21500" b="1" kern="0" spc="8" baseline="0">
                <a:solidFill>
                  <a:schemeClr val="bg1"/>
                </a:solidFill>
                <a:latin typeface="Arial Black" panose="020B0A04020102020204" pitchFamily="34"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4000" dirty="0">
                <a:latin typeface="Arial Black"/>
              </a:rPr>
              <a:t>Agenda</a:t>
            </a:r>
            <a:endParaRPr lang="en-US" sz="4000" dirty="0"/>
          </a:p>
        </p:txBody>
      </p:sp>
    </p:spTree>
    <p:extLst>
      <p:ext uri="{BB962C8B-B14F-4D97-AF65-F5344CB8AC3E}">
        <p14:creationId xmlns:p14="http://schemas.microsoft.com/office/powerpoint/2010/main" val="1124441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Patrón de fondo&#10;&#10;Descripción generada automáticamente">
            <a:extLst>
              <a:ext uri="{FF2B5EF4-FFF2-40B4-BE49-F238E27FC236}">
                <a16:creationId xmlns:a16="http://schemas.microsoft.com/office/drawing/2014/main" id="{6E82D73B-4334-144D-ACC3-70DA161D28F6}"/>
              </a:ext>
            </a:extLst>
          </p:cNvPr>
          <p:cNvPicPr>
            <a:picLocks noChangeAspect="1"/>
          </p:cNvPicPr>
          <p:nvPr/>
        </p:nvPicPr>
        <p:blipFill rotWithShape="1">
          <a:blip r:embed="rId2"/>
          <a:srcRect t="22541" b="10695"/>
          <a:stretch/>
        </p:blipFill>
        <p:spPr>
          <a:xfrm>
            <a:off x="-1" y="1384672"/>
            <a:ext cx="9038265" cy="3433970"/>
          </a:xfrm>
          <a:prstGeom prst="rect">
            <a:avLst/>
          </a:prstGeom>
        </p:spPr>
      </p:pic>
      <p:pic>
        <p:nvPicPr>
          <p:cNvPr id="7" name="Imagen 6" descr="Texto&#10;&#10;Descripción generada automáticamente">
            <a:extLst>
              <a:ext uri="{FF2B5EF4-FFF2-40B4-BE49-F238E27FC236}">
                <a16:creationId xmlns:a16="http://schemas.microsoft.com/office/drawing/2014/main" id="{09751CF2-2F67-A543-8FD1-92A86F12DAE2}"/>
              </a:ext>
            </a:extLst>
          </p:cNvPr>
          <p:cNvPicPr>
            <a:picLocks noChangeAspect="1"/>
          </p:cNvPicPr>
          <p:nvPr/>
        </p:nvPicPr>
        <p:blipFill>
          <a:blip r:embed="rId3"/>
          <a:stretch>
            <a:fillRect/>
          </a:stretch>
        </p:blipFill>
        <p:spPr>
          <a:xfrm>
            <a:off x="117928" y="4342133"/>
            <a:ext cx="2294826" cy="522962"/>
          </a:xfrm>
          <a:prstGeom prst="rect">
            <a:avLst/>
          </a:prstGeom>
        </p:spPr>
      </p:pic>
      <p:sp>
        <p:nvSpPr>
          <p:cNvPr id="2" name="CuadroTexto 1">
            <a:extLst>
              <a:ext uri="{FF2B5EF4-FFF2-40B4-BE49-F238E27FC236}">
                <a16:creationId xmlns:a16="http://schemas.microsoft.com/office/drawing/2014/main" id="{2A1E41F0-8B4E-4F7B-A495-057798CFFD57}"/>
              </a:ext>
            </a:extLst>
          </p:cNvPr>
          <p:cNvSpPr txBox="1"/>
          <p:nvPr/>
        </p:nvSpPr>
        <p:spPr>
          <a:xfrm>
            <a:off x="362568" y="66122"/>
            <a:ext cx="7478018" cy="954107"/>
          </a:xfrm>
          <a:prstGeom prst="rect">
            <a:avLst/>
          </a:prstGeom>
          <a:noFill/>
        </p:spPr>
        <p:txBody>
          <a:bodyPr wrap="square" lIns="91440" tIns="45720" rIns="91440" bIns="45720" rtlCol="0" anchor="t">
            <a:spAutoFit/>
          </a:bodyPr>
          <a:lstStyle/>
          <a:p>
            <a:r>
              <a:rPr lang="es-ES" sz="4000" b="1" dirty="0">
                <a:solidFill>
                  <a:schemeClr val="accent6">
                    <a:lumMod val="75000"/>
                  </a:schemeClr>
                </a:solidFill>
                <a:latin typeface="Josefin Sans"/>
              </a:rPr>
              <a:t>Estructura Manual</a:t>
            </a:r>
            <a:endParaRPr lang="es-ES" sz="1400" b="1" dirty="0">
              <a:solidFill>
                <a:schemeClr val="accent6">
                  <a:lumMod val="75000"/>
                </a:schemeClr>
              </a:solidFill>
              <a:latin typeface="Josefin Sans"/>
            </a:endParaRPr>
          </a:p>
          <a:p>
            <a:endParaRPr lang="es-ES" sz="1600" b="1" dirty="0">
              <a:solidFill>
                <a:schemeClr val="accent6">
                  <a:lumMod val="75000"/>
                </a:schemeClr>
              </a:solidFill>
              <a:latin typeface="Josefin Sans"/>
            </a:endParaRPr>
          </a:p>
        </p:txBody>
      </p:sp>
      <p:grpSp>
        <p:nvGrpSpPr>
          <p:cNvPr id="6" name="Group 1">
            <a:extLst>
              <a:ext uri="{FF2B5EF4-FFF2-40B4-BE49-F238E27FC236}">
                <a16:creationId xmlns:a16="http://schemas.microsoft.com/office/drawing/2014/main" id="{10752360-1240-4234-AB03-E6F6A50B545C}"/>
              </a:ext>
            </a:extLst>
          </p:cNvPr>
          <p:cNvGrpSpPr>
            <a:grpSpLocks noChangeAspect="1"/>
          </p:cNvGrpSpPr>
          <p:nvPr/>
        </p:nvGrpSpPr>
        <p:grpSpPr>
          <a:xfrm>
            <a:off x="2937216" y="1163844"/>
            <a:ext cx="3061751" cy="3086100"/>
            <a:chOff x="3575064" y="1238476"/>
            <a:chExt cx="5041872" cy="5081968"/>
          </a:xfrm>
          <a:effectLst>
            <a:innerShdw dist="38100" dir="2700000">
              <a:prstClr val="black">
                <a:alpha val="30000"/>
              </a:prstClr>
            </a:innerShdw>
          </a:effectLst>
        </p:grpSpPr>
        <p:sp>
          <p:nvSpPr>
            <p:cNvPr id="76" name="Shape">
              <a:extLst>
                <a:ext uri="{FF2B5EF4-FFF2-40B4-BE49-F238E27FC236}">
                  <a16:creationId xmlns:a16="http://schemas.microsoft.com/office/drawing/2014/main" id="{A62960D7-A99A-4294-8ECD-7B2F065FDBB1}"/>
                </a:ext>
              </a:extLst>
            </p:cNvPr>
            <p:cNvSpPr/>
            <p:nvPr/>
          </p:nvSpPr>
          <p:spPr>
            <a:xfrm>
              <a:off x="3575064" y="1238476"/>
              <a:ext cx="5041872" cy="5081968"/>
            </a:xfrm>
            <a:custGeom>
              <a:avLst/>
              <a:gdLst/>
              <a:ahLst/>
              <a:cxnLst>
                <a:cxn ang="0">
                  <a:pos x="wd2" y="hd2"/>
                </a:cxn>
                <a:cxn ang="5400000">
                  <a:pos x="wd2" y="hd2"/>
                </a:cxn>
                <a:cxn ang="10800000">
                  <a:pos x="wd2" y="hd2"/>
                </a:cxn>
                <a:cxn ang="16200000">
                  <a:pos x="wd2" y="hd2"/>
                </a:cxn>
              </a:cxnLst>
              <a:rect l="0" t="0" r="r" b="b"/>
              <a:pathLst>
                <a:path w="21033" h="21224" extrusionOk="0">
                  <a:moveTo>
                    <a:pt x="20996" y="8032"/>
                  </a:moveTo>
                  <a:cubicBezTo>
                    <a:pt x="20735" y="6525"/>
                    <a:pt x="19275" y="5555"/>
                    <a:pt x="17800" y="5881"/>
                  </a:cubicBezTo>
                  <a:cubicBezTo>
                    <a:pt x="17050" y="6047"/>
                    <a:pt x="16443" y="6516"/>
                    <a:pt x="16081" y="7131"/>
                  </a:cubicBezTo>
                  <a:cubicBezTo>
                    <a:pt x="16052" y="7180"/>
                    <a:pt x="16025" y="7230"/>
                    <a:pt x="16000" y="7281"/>
                  </a:cubicBezTo>
                  <a:cubicBezTo>
                    <a:pt x="15986" y="7308"/>
                    <a:pt x="15972" y="7337"/>
                    <a:pt x="15959" y="7364"/>
                  </a:cubicBezTo>
                  <a:cubicBezTo>
                    <a:pt x="15933" y="7421"/>
                    <a:pt x="15906" y="7477"/>
                    <a:pt x="15872" y="7530"/>
                  </a:cubicBezTo>
                  <a:cubicBezTo>
                    <a:pt x="15505" y="8105"/>
                    <a:pt x="14920" y="8541"/>
                    <a:pt x="14202" y="8699"/>
                  </a:cubicBezTo>
                  <a:cubicBezTo>
                    <a:pt x="14143" y="8713"/>
                    <a:pt x="14085" y="8723"/>
                    <a:pt x="14027" y="8732"/>
                  </a:cubicBezTo>
                  <a:cubicBezTo>
                    <a:pt x="13038" y="8882"/>
                    <a:pt x="12268" y="7827"/>
                    <a:pt x="12722" y="6936"/>
                  </a:cubicBezTo>
                  <a:cubicBezTo>
                    <a:pt x="12724" y="6931"/>
                    <a:pt x="12727" y="6926"/>
                    <a:pt x="12731" y="6921"/>
                  </a:cubicBezTo>
                  <a:cubicBezTo>
                    <a:pt x="13068" y="6267"/>
                    <a:pt x="13639" y="5813"/>
                    <a:pt x="14289" y="5606"/>
                  </a:cubicBezTo>
                  <a:cubicBezTo>
                    <a:pt x="14349" y="5587"/>
                    <a:pt x="14410" y="5575"/>
                    <a:pt x="14472" y="5565"/>
                  </a:cubicBezTo>
                  <a:cubicBezTo>
                    <a:pt x="14502" y="5560"/>
                    <a:pt x="14533" y="5555"/>
                    <a:pt x="14564" y="5548"/>
                  </a:cubicBezTo>
                  <a:cubicBezTo>
                    <a:pt x="14620" y="5536"/>
                    <a:pt x="14675" y="5522"/>
                    <a:pt x="14729" y="5507"/>
                  </a:cubicBezTo>
                  <a:cubicBezTo>
                    <a:pt x="15454" y="5304"/>
                    <a:pt x="16092" y="4797"/>
                    <a:pt x="16434" y="4049"/>
                  </a:cubicBezTo>
                  <a:cubicBezTo>
                    <a:pt x="16999" y="2815"/>
                    <a:pt x="16521" y="1313"/>
                    <a:pt x="15346" y="635"/>
                  </a:cubicBezTo>
                  <a:cubicBezTo>
                    <a:pt x="14023" y="-130"/>
                    <a:pt x="12345" y="374"/>
                    <a:pt x="11649" y="1717"/>
                  </a:cubicBezTo>
                  <a:cubicBezTo>
                    <a:pt x="11297" y="2402"/>
                    <a:pt x="11268" y="3167"/>
                    <a:pt x="11508" y="3839"/>
                  </a:cubicBezTo>
                  <a:cubicBezTo>
                    <a:pt x="11527" y="3894"/>
                    <a:pt x="11547" y="3947"/>
                    <a:pt x="11571" y="3998"/>
                  </a:cubicBezTo>
                  <a:cubicBezTo>
                    <a:pt x="11583" y="4027"/>
                    <a:pt x="11597" y="4054"/>
                    <a:pt x="11610" y="4083"/>
                  </a:cubicBezTo>
                  <a:cubicBezTo>
                    <a:pt x="11638" y="4140"/>
                    <a:pt x="11663" y="4196"/>
                    <a:pt x="11682" y="4256"/>
                  </a:cubicBezTo>
                  <a:cubicBezTo>
                    <a:pt x="11888" y="4906"/>
                    <a:pt x="11849" y="5635"/>
                    <a:pt x="11511" y="6289"/>
                  </a:cubicBezTo>
                  <a:cubicBezTo>
                    <a:pt x="11508" y="6294"/>
                    <a:pt x="11506" y="6299"/>
                    <a:pt x="11503" y="6304"/>
                  </a:cubicBezTo>
                  <a:cubicBezTo>
                    <a:pt x="11044" y="7178"/>
                    <a:pt x="9748" y="7125"/>
                    <a:pt x="9356" y="6221"/>
                  </a:cubicBezTo>
                  <a:cubicBezTo>
                    <a:pt x="9353" y="6212"/>
                    <a:pt x="9349" y="6204"/>
                    <a:pt x="9344" y="6195"/>
                  </a:cubicBezTo>
                  <a:cubicBezTo>
                    <a:pt x="9058" y="5516"/>
                    <a:pt x="9075" y="4785"/>
                    <a:pt x="9332" y="4153"/>
                  </a:cubicBezTo>
                  <a:cubicBezTo>
                    <a:pt x="9356" y="4095"/>
                    <a:pt x="9385" y="4042"/>
                    <a:pt x="9416" y="3988"/>
                  </a:cubicBezTo>
                  <a:cubicBezTo>
                    <a:pt x="9431" y="3960"/>
                    <a:pt x="9446" y="3933"/>
                    <a:pt x="9462" y="3906"/>
                  </a:cubicBezTo>
                  <a:cubicBezTo>
                    <a:pt x="9489" y="3855"/>
                    <a:pt x="9513" y="3803"/>
                    <a:pt x="9537" y="3752"/>
                  </a:cubicBezTo>
                  <a:cubicBezTo>
                    <a:pt x="9845" y="3064"/>
                    <a:pt x="9862" y="2250"/>
                    <a:pt x="9508" y="1507"/>
                  </a:cubicBezTo>
                  <a:cubicBezTo>
                    <a:pt x="8923" y="283"/>
                    <a:pt x="7463" y="-309"/>
                    <a:pt x="6191" y="160"/>
                  </a:cubicBezTo>
                  <a:cubicBezTo>
                    <a:pt x="4757" y="690"/>
                    <a:pt x="4070" y="2303"/>
                    <a:pt x="4658" y="3698"/>
                  </a:cubicBezTo>
                  <a:cubicBezTo>
                    <a:pt x="4957" y="4408"/>
                    <a:pt x="5528" y="4918"/>
                    <a:pt x="6196" y="5164"/>
                  </a:cubicBezTo>
                  <a:cubicBezTo>
                    <a:pt x="6249" y="5183"/>
                    <a:pt x="6304" y="5202"/>
                    <a:pt x="6358" y="5219"/>
                  </a:cubicBezTo>
                  <a:cubicBezTo>
                    <a:pt x="6389" y="5227"/>
                    <a:pt x="6418" y="5236"/>
                    <a:pt x="6449" y="5243"/>
                  </a:cubicBezTo>
                  <a:cubicBezTo>
                    <a:pt x="6510" y="5258"/>
                    <a:pt x="6570" y="5275"/>
                    <a:pt x="6628" y="5299"/>
                  </a:cubicBezTo>
                  <a:cubicBezTo>
                    <a:pt x="7259" y="5555"/>
                    <a:pt x="7792" y="6053"/>
                    <a:pt x="8079" y="6731"/>
                  </a:cubicBezTo>
                  <a:cubicBezTo>
                    <a:pt x="8108" y="6798"/>
                    <a:pt x="8132" y="6866"/>
                    <a:pt x="8154" y="6933"/>
                  </a:cubicBezTo>
                  <a:cubicBezTo>
                    <a:pt x="8428" y="7764"/>
                    <a:pt x="7623" y="8576"/>
                    <a:pt x="6795" y="8297"/>
                  </a:cubicBezTo>
                  <a:cubicBezTo>
                    <a:pt x="6790" y="8295"/>
                    <a:pt x="6785" y="8293"/>
                    <a:pt x="6781" y="8291"/>
                  </a:cubicBezTo>
                  <a:cubicBezTo>
                    <a:pt x="6085" y="8052"/>
                    <a:pt x="5553" y="7554"/>
                    <a:pt x="5255" y="6939"/>
                  </a:cubicBezTo>
                  <a:cubicBezTo>
                    <a:pt x="5228" y="6883"/>
                    <a:pt x="5207" y="6825"/>
                    <a:pt x="5188" y="6765"/>
                  </a:cubicBezTo>
                  <a:cubicBezTo>
                    <a:pt x="5178" y="6736"/>
                    <a:pt x="5168" y="6705"/>
                    <a:pt x="5158" y="6676"/>
                  </a:cubicBezTo>
                  <a:cubicBezTo>
                    <a:pt x="5137" y="6624"/>
                    <a:pt x="5117" y="6571"/>
                    <a:pt x="5093" y="6518"/>
                  </a:cubicBezTo>
                  <a:cubicBezTo>
                    <a:pt x="4786" y="5830"/>
                    <a:pt x="4193" y="5272"/>
                    <a:pt x="3403" y="5043"/>
                  </a:cubicBezTo>
                  <a:cubicBezTo>
                    <a:pt x="2102" y="4664"/>
                    <a:pt x="687" y="5357"/>
                    <a:pt x="189" y="6618"/>
                  </a:cubicBezTo>
                  <a:cubicBezTo>
                    <a:pt x="-374" y="8040"/>
                    <a:pt x="369" y="9630"/>
                    <a:pt x="1798" y="10121"/>
                  </a:cubicBezTo>
                  <a:cubicBezTo>
                    <a:pt x="2527" y="10371"/>
                    <a:pt x="3287" y="10287"/>
                    <a:pt x="3916" y="9951"/>
                  </a:cubicBezTo>
                  <a:cubicBezTo>
                    <a:pt x="3967" y="9923"/>
                    <a:pt x="4017" y="9896"/>
                    <a:pt x="4065" y="9865"/>
                  </a:cubicBezTo>
                  <a:cubicBezTo>
                    <a:pt x="4092" y="9848"/>
                    <a:pt x="4118" y="9831"/>
                    <a:pt x="4143" y="9814"/>
                  </a:cubicBezTo>
                  <a:cubicBezTo>
                    <a:pt x="4194" y="9780"/>
                    <a:pt x="4247" y="9746"/>
                    <a:pt x="4302" y="9719"/>
                  </a:cubicBezTo>
                  <a:cubicBezTo>
                    <a:pt x="4914" y="9418"/>
                    <a:pt x="5640" y="9352"/>
                    <a:pt x="6336" y="9590"/>
                  </a:cubicBezTo>
                  <a:cubicBezTo>
                    <a:pt x="6813" y="9754"/>
                    <a:pt x="7211" y="10041"/>
                    <a:pt x="7511" y="10403"/>
                  </a:cubicBezTo>
                  <a:cubicBezTo>
                    <a:pt x="7555" y="10456"/>
                    <a:pt x="7583" y="10521"/>
                    <a:pt x="7593" y="10589"/>
                  </a:cubicBezTo>
                  <a:cubicBezTo>
                    <a:pt x="7593" y="10589"/>
                    <a:pt x="7593" y="10591"/>
                    <a:pt x="7593" y="10591"/>
                  </a:cubicBezTo>
                  <a:cubicBezTo>
                    <a:pt x="7601" y="10652"/>
                    <a:pt x="7600" y="10715"/>
                    <a:pt x="7581" y="10774"/>
                  </a:cubicBezTo>
                  <a:cubicBezTo>
                    <a:pt x="7410" y="11301"/>
                    <a:pt x="7078" y="11779"/>
                    <a:pt x="6592" y="12124"/>
                  </a:cubicBezTo>
                  <a:cubicBezTo>
                    <a:pt x="5992" y="12549"/>
                    <a:pt x="5277" y="12691"/>
                    <a:pt x="4605" y="12576"/>
                  </a:cubicBezTo>
                  <a:cubicBezTo>
                    <a:pt x="4544" y="12566"/>
                    <a:pt x="4484" y="12547"/>
                    <a:pt x="4424" y="12528"/>
                  </a:cubicBezTo>
                  <a:cubicBezTo>
                    <a:pt x="4395" y="12518"/>
                    <a:pt x="4365" y="12510"/>
                    <a:pt x="4334" y="12501"/>
                  </a:cubicBezTo>
                  <a:cubicBezTo>
                    <a:pt x="4280" y="12486"/>
                    <a:pt x="4223" y="12472"/>
                    <a:pt x="4167" y="12462"/>
                  </a:cubicBezTo>
                  <a:cubicBezTo>
                    <a:pt x="3430" y="12308"/>
                    <a:pt x="2631" y="12467"/>
                    <a:pt x="1984" y="12974"/>
                  </a:cubicBezTo>
                  <a:cubicBezTo>
                    <a:pt x="917" y="13810"/>
                    <a:pt x="653" y="15366"/>
                    <a:pt x="1386" y="16506"/>
                  </a:cubicBezTo>
                  <a:cubicBezTo>
                    <a:pt x="2211" y="17793"/>
                    <a:pt x="3933" y="18117"/>
                    <a:pt x="5166" y="17243"/>
                  </a:cubicBezTo>
                  <a:cubicBezTo>
                    <a:pt x="5794" y="16798"/>
                    <a:pt x="6171" y="16130"/>
                    <a:pt x="6264" y="15424"/>
                  </a:cubicBezTo>
                  <a:cubicBezTo>
                    <a:pt x="6271" y="15367"/>
                    <a:pt x="6278" y="15311"/>
                    <a:pt x="6281" y="15253"/>
                  </a:cubicBezTo>
                  <a:cubicBezTo>
                    <a:pt x="6283" y="15222"/>
                    <a:pt x="6285" y="15190"/>
                    <a:pt x="6287" y="15159"/>
                  </a:cubicBezTo>
                  <a:cubicBezTo>
                    <a:pt x="6288" y="15096"/>
                    <a:pt x="6292" y="15034"/>
                    <a:pt x="6302" y="14973"/>
                  </a:cubicBezTo>
                  <a:cubicBezTo>
                    <a:pt x="6416" y="14300"/>
                    <a:pt x="6786" y="13672"/>
                    <a:pt x="7386" y="13247"/>
                  </a:cubicBezTo>
                  <a:cubicBezTo>
                    <a:pt x="7392" y="13244"/>
                    <a:pt x="7397" y="13240"/>
                    <a:pt x="7402" y="13237"/>
                  </a:cubicBezTo>
                  <a:cubicBezTo>
                    <a:pt x="8338" y="12583"/>
                    <a:pt x="9653" y="13271"/>
                    <a:pt x="9663" y="14415"/>
                  </a:cubicBezTo>
                  <a:cubicBezTo>
                    <a:pt x="9663" y="14422"/>
                    <a:pt x="9663" y="14428"/>
                    <a:pt x="9663" y="14435"/>
                  </a:cubicBezTo>
                  <a:cubicBezTo>
                    <a:pt x="9663" y="15173"/>
                    <a:pt x="9365" y="15839"/>
                    <a:pt x="8882" y="16320"/>
                  </a:cubicBezTo>
                  <a:cubicBezTo>
                    <a:pt x="8838" y="16364"/>
                    <a:pt x="8790" y="16402"/>
                    <a:pt x="8740" y="16439"/>
                  </a:cubicBezTo>
                  <a:cubicBezTo>
                    <a:pt x="8715" y="16458"/>
                    <a:pt x="8691" y="16477"/>
                    <a:pt x="8667" y="16497"/>
                  </a:cubicBezTo>
                  <a:cubicBezTo>
                    <a:pt x="8623" y="16533"/>
                    <a:pt x="8580" y="16571"/>
                    <a:pt x="8539" y="16610"/>
                  </a:cubicBezTo>
                  <a:cubicBezTo>
                    <a:pt x="7988" y="17124"/>
                    <a:pt x="7656" y="17868"/>
                    <a:pt x="7693" y="18689"/>
                  </a:cubicBezTo>
                  <a:cubicBezTo>
                    <a:pt x="7758" y="20045"/>
                    <a:pt x="8872" y="21160"/>
                    <a:pt x="10226" y="21221"/>
                  </a:cubicBezTo>
                  <a:cubicBezTo>
                    <a:pt x="11752" y="21291"/>
                    <a:pt x="13012" y="20072"/>
                    <a:pt x="13012" y="18560"/>
                  </a:cubicBezTo>
                  <a:cubicBezTo>
                    <a:pt x="13012" y="17790"/>
                    <a:pt x="12685" y="17097"/>
                    <a:pt x="12164" y="16610"/>
                  </a:cubicBezTo>
                  <a:cubicBezTo>
                    <a:pt x="12124" y="16571"/>
                    <a:pt x="12079" y="16533"/>
                    <a:pt x="12035" y="16497"/>
                  </a:cubicBezTo>
                  <a:cubicBezTo>
                    <a:pt x="12011" y="16477"/>
                    <a:pt x="11985" y="16458"/>
                    <a:pt x="11962" y="16439"/>
                  </a:cubicBezTo>
                  <a:cubicBezTo>
                    <a:pt x="11912" y="16402"/>
                    <a:pt x="11863" y="16363"/>
                    <a:pt x="11818" y="16318"/>
                  </a:cubicBezTo>
                  <a:cubicBezTo>
                    <a:pt x="11336" y="15837"/>
                    <a:pt x="11037" y="15169"/>
                    <a:pt x="11037" y="14434"/>
                  </a:cubicBezTo>
                  <a:cubicBezTo>
                    <a:pt x="11037" y="14360"/>
                    <a:pt x="11041" y="14288"/>
                    <a:pt x="11046" y="14218"/>
                  </a:cubicBezTo>
                  <a:cubicBezTo>
                    <a:pt x="11116" y="13346"/>
                    <a:pt x="12173" y="12911"/>
                    <a:pt x="12828" y="13491"/>
                  </a:cubicBezTo>
                  <a:cubicBezTo>
                    <a:pt x="12831" y="13495"/>
                    <a:pt x="12835" y="13498"/>
                    <a:pt x="12840" y="13501"/>
                  </a:cubicBezTo>
                  <a:cubicBezTo>
                    <a:pt x="13387" y="13993"/>
                    <a:pt x="13684" y="14659"/>
                    <a:pt x="13721" y="15340"/>
                  </a:cubicBezTo>
                  <a:cubicBezTo>
                    <a:pt x="13725" y="15401"/>
                    <a:pt x="13721" y="15465"/>
                    <a:pt x="13716" y="15526"/>
                  </a:cubicBezTo>
                  <a:cubicBezTo>
                    <a:pt x="13713" y="15557"/>
                    <a:pt x="13711" y="15588"/>
                    <a:pt x="13709" y="15620"/>
                  </a:cubicBezTo>
                  <a:cubicBezTo>
                    <a:pt x="13708" y="15676"/>
                    <a:pt x="13706" y="15734"/>
                    <a:pt x="13708" y="15791"/>
                  </a:cubicBezTo>
                  <a:cubicBezTo>
                    <a:pt x="13723" y="16544"/>
                    <a:pt x="14054" y="17290"/>
                    <a:pt x="14692" y="17807"/>
                  </a:cubicBezTo>
                  <a:cubicBezTo>
                    <a:pt x="15744" y="18664"/>
                    <a:pt x="17316" y="18575"/>
                    <a:pt x="18266" y="17605"/>
                  </a:cubicBezTo>
                  <a:cubicBezTo>
                    <a:pt x="19337" y="16513"/>
                    <a:pt x="19270" y="14761"/>
                    <a:pt x="18143" y="13752"/>
                  </a:cubicBezTo>
                  <a:cubicBezTo>
                    <a:pt x="17570" y="13239"/>
                    <a:pt x="16837" y="13020"/>
                    <a:pt x="16126" y="13085"/>
                  </a:cubicBezTo>
                  <a:cubicBezTo>
                    <a:pt x="16069" y="13090"/>
                    <a:pt x="16011" y="13097"/>
                    <a:pt x="15955" y="13105"/>
                  </a:cubicBezTo>
                  <a:cubicBezTo>
                    <a:pt x="15924" y="13111"/>
                    <a:pt x="15894" y="13116"/>
                    <a:pt x="15863" y="13122"/>
                  </a:cubicBezTo>
                  <a:cubicBezTo>
                    <a:pt x="15802" y="13134"/>
                    <a:pt x="15740" y="13145"/>
                    <a:pt x="15679" y="13148"/>
                  </a:cubicBezTo>
                  <a:cubicBezTo>
                    <a:pt x="14999" y="13186"/>
                    <a:pt x="14303" y="12965"/>
                    <a:pt x="13755" y="12474"/>
                  </a:cubicBezTo>
                  <a:cubicBezTo>
                    <a:pt x="13750" y="12470"/>
                    <a:pt x="13747" y="12465"/>
                    <a:pt x="13742" y="12462"/>
                  </a:cubicBezTo>
                  <a:cubicBezTo>
                    <a:pt x="12951" y="11743"/>
                    <a:pt x="13264" y="10415"/>
                    <a:pt x="14284" y="10098"/>
                  </a:cubicBezTo>
                  <a:cubicBezTo>
                    <a:pt x="14356" y="10075"/>
                    <a:pt x="14427" y="10057"/>
                    <a:pt x="14502" y="10039"/>
                  </a:cubicBezTo>
                  <a:cubicBezTo>
                    <a:pt x="15220" y="9881"/>
                    <a:pt x="15935" y="10029"/>
                    <a:pt x="16509" y="10396"/>
                  </a:cubicBezTo>
                  <a:cubicBezTo>
                    <a:pt x="16562" y="10430"/>
                    <a:pt x="16610" y="10470"/>
                    <a:pt x="16658" y="10511"/>
                  </a:cubicBezTo>
                  <a:cubicBezTo>
                    <a:pt x="16682" y="10531"/>
                    <a:pt x="16705" y="10550"/>
                    <a:pt x="16729" y="10570"/>
                  </a:cubicBezTo>
                  <a:cubicBezTo>
                    <a:pt x="16774" y="10606"/>
                    <a:pt x="16820" y="10639"/>
                    <a:pt x="16867" y="10671"/>
                  </a:cubicBezTo>
                  <a:cubicBezTo>
                    <a:pt x="17486" y="11100"/>
                    <a:pt x="18285" y="11265"/>
                    <a:pt x="19077" y="11050"/>
                  </a:cubicBezTo>
                  <a:cubicBezTo>
                    <a:pt x="20380" y="10698"/>
                    <a:pt x="21226" y="9369"/>
                    <a:pt x="20996" y="8032"/>
                  </a:cubicBezTo>
                  <a:close/>
                </a:path>
              </a:pathLst>
            </a:custGeom>
            <a:solidFill>
              <a:schemeClr val="bg1">
                <a:lumMod val="85000"/>
              </a:schemeClr>
            </a:solidFill>
            <a:ln w="12700">
              <a:miter lim="400000"/>
            </a:ln>
            <a:effectLst>
              <a:innerShdw blurRad="63500" dist="50800" dir="2700000">
                <a:prstClr val="black">
                  <a:alpha val="15000"/>
                </a:prstClr>
              </a:innerShdw>
            </a:effectLst>
          </p:spPr>
          <p:txBody>
            <a:bodyPr lIns="28575" tIns="28575" rIns="28575" bIns="28575" anchor="ctr"/>
            <a:lstStyle/>
            <a:p>
              <a:pPr>
                <a:defRPr sz="3000">
                  <a:solidFill>
                    <a:srgbClr val="FFFFFF"/>
                  </a:solidFill>
                </a:defRPr>
              </a:pPr>
              <a:endParaRPr sz="4000"/>
            </a:p>
          </p:txBody>
        </p:sp>
        <p:sp>
          <p:nvSpPr>
            <p:cNvPr id="77" name="Circle">
              <a:extLst>
                <a:ext uri="{FF2B5EF4-FFF2-40B4-BE49-F238E27FC236}">
                  <a16:creationId xmlns:a16="http://schemas.microsoft.com/office/drawing/2014/main" id="{7E7B9890-DB1A-490B-9712-82BA1207A9CC}"/>
                </a:ext>
              </a:extLst>
            </p:cNvPr>
            <p:cNvSpPr/>
            <p:nvPr/>
          </p:nvSpPr>
          <p:spPr>
            <a:xfrm>
              <a:off x="5537087" y="3159627"/>
              <a:ext cx="1111813" cy="1111813"/>
            </a:xfrm>
            <a:prstGeom prst="ellipse">
              <a:avLst/>
            </a:prstGeom>
            <a:solidFill>
              <a:schemeClr val="bg1">
                <a:lumMod val="50000"/>
              </a:schemeClr>
            </a:solidFill>
            <a:ln w="12700">
              <a:miter lim="400000"/>
            </a:ln>
            <a:effectLst>
              <a:innerShdw dist="38100" dir="2700000">
                <a:prstClr val="black">
                  <a:alpha val="15000"/>
                </a:prstClr>
              </a:innerShdw>
            </a:effectLst>
          </p:spPr>
          <p:txBody>
            <a:bodyPr lIns="28575" tIns="28575" rIns="28575" bIns="28575" anchor="ctr"/>
            <a:lstStyle/>
            <a:p>
              <a:pPr>
                <a:defRPr sz="3000">
                  <a:solidFill>
                    <a:srgbClr val="FFFFFF"/>
                  </a:solidFill>
                </a:defRPr>
              </a:pPr>
              <a:endParaRPr sz="4000"/>
            </a:p>
          </p:txBody>
        </p:sp>
        <p:sp>
          <p:nvSpPr>
            <p:cNvPr id="78" name="Circle">
              <a:extLst>
                <a:ext uri="{FF2B5EF4-FFF2-40B4-BE49-F238E27FC236}">
                  <a16:creationId xmlns:a16="http://schemas.microsoft.com/office/drawing/2014/main" id="{1BD0DA47-5BA1-4E36-BABD-A67AD651D327}"/>
                </a:ext>
              </a:extLst>
            </p:cNvPr>
            <p:cNvSpPr/>
            <p:nvPr/>
          </p:nvSpPr>
          <p:spPr>
            <a:xfrm>
              <a:off x="4719578" y="1320230"/>
              <a:ext cx="1111813" cy="1111813"/>
            </a:xfrm>
            <a:prstGeom prst="ellipse">
              <a:avLst/>
            </a:prstGeom>
            <a:solidFill>
              <a:schemeClr val="accent4"/>
            </a:solidFill>
            <a:ln w="12700">
              <a:miter lim="400000"/>
            </a:ln>
            <a:effectLst>
              <a:innerShdw dist="38100" dir="2700000">
                <a:prstClr val="black">
                  <a:alpha val="15000"/>
                </a:prstClr>
              </a:innerShdw>
            </a:effectLst>
          </p:spPr>
          <p:txBody>
            <a:bodyPr lIns="28575" tIns="28575" rIns="28575" bIns="28575" anchor="ctr"/>
            <a:lstStyle/>
            <a:p>
              <a:pPr>
                <a:defRPr sz="3000">
                  <a:solidFill>
                    <a:srgbClr val="FFFFFF"/>
                  </a:solidFill>
                </a:defRPr>
              </a:pPr>
              <a:endParaRPr sz="4000"/>
            </a:p>
          </p:txBody>
        </p:sp>
        <p:sp>
          <p:nvSpPr>
            <p:cNvPr id="79" name="Circle">
              <a:extLst>
                <a:ext uri="{FF2B5EF4-FFF2-40B4-BE49-F238E27FC236}">
                  <a16:creationId xmlns:a16="http://schemas.microsoft.com/office/drawing/2014/main" id="{8CC514E1-DB0C-47C1-837F-2B80A57B8CBC}"/>
                </a:ext>
              </a:extLst>
            </p:cNvPr>
            <p:cNvSpPr/>
            <p:nvPr/>
          </p:nvSpPr>
          <p:spPr>
            <a:xfrm>
              <a:off x="6368347" y="1368266"/>
              <a:ext cx="1111813" cy="1111813"/>
            </a:xfrm>
            <a:prstGeom prst="ellipse">
              <a:avLst/>
            </a:prstGeom>
            <a:solidFill>
              <a:schemeClr val="accent1"/>
            </a:solidFill>
            <a:ln w="12700">
              <a:miter lim="400000"/>
            </a:ln>
            <a:effectLst>
              <a:innerShdw dist="38100" dir="2700000">
                <a:prstClr val="black">
                  <a:alpha val="15000"/>
                </a:prstClr>
              </a:innerShdw>
            </a:effectLst>
          </p:spPr>
          <p:txBody>
            <a:bodyPr lIns="28575" tIns="28575" rIns="28575" bIns="28575" anchor="ctr"/>
            <a:lstStyle/>
            <a:p>
              <a:pPr>
                <a:defRPr sz="3000">
                  <a:solidFill>
                    <a:srgbClr val="FFFFFF"/>
                  </a:solidFill>
                </a:defRPr>
              </a:pPr>
              <a:endParaRPr sz="4000"/>
            </a:p>
          </p:txBody>
        </p:sp>
        <p:sp>
          <p:nvSpPr>
            <p:cNvPr id="80" name="Circle">
              <a:extLst>
                <a:ext uri="{FF2B5EF4-FFF2-40B4-BE49-F238E27FC236}">
                  <a16:creationId xmlns:a16="http://schemas.microsoft.com/office/drawing/2014/main" id="{D5B0AC12-53C1-47C2-8DE8-228998218708}"/>
                </a:ext>
              </a:extLst>
            </p:cNvPr>
            <p:cNvSpPr/>
            <p:nvPr/>
          </p:nvSpPr>
          <p:spPr>
            <a:xfrm>
              <a:off x="7417359" y="2715684"/>
              <a:ext cx="1111813" cy="1111813"/>
            </a:xfrm>
            <a:prstGeom prst="ellipse">
              <a:avLst/>
            </a:prstGeom>
            <a:solidFill>
              <a:schemeClr val="accent2"/>
            </a:solidFill>
            <a:ln w="12700">
              <a:miter lim="400000"/>
            </a:ln>
            <a:effectLst>
              <a:innerShdw dist="38100" dir="2700000">
                <a:prstClr val="black">
                  <a:alpha val="15000"/>
                </a:prstClr>
              </a:innerShdw>
            </a:effectLst>
          </p:spPr>
          <p:txBody>
            <a:bodyPr lIns="28575" tIns="28575" rIns="28575" bIns="28575" anchor="ctr"/>
            <a:lstStyle/>
            <a:p>
              <a:pPr>
                <a:defRPr sz="3000">
                  <a:solidFill>
                    <a:srgbClr val="FFFFFF"/>
                  </a:solidFill>
                </a:defRPr>
              </a:pPr>
              <a:endParaRPr sz="4000"/>
            </a:p>
          </p:txBody>
        </p:sp>
        <p:sp>
          <p:nvSpPr>
            <p:cNvPr id="81" name="Circle">
              <a:extLst>
                <a:ext uri="{FF2B5EF4-FFF2-40B4-BE49-F238E27FC236}">
                  <a16:creationId xmlns:a16="http://schemas.microsoft.com/office/drawing/2014/main" id="{6D1E45A2-6F75-4861-A708-FBDC35974B01}"/>
                </a:ext>
              </a:extLst>
            </p:cNvPr>
            <p:cNvSpPr/>
            <p:nvPr/>
          </p:nvSpPr>
          <p:spPr>
            <a:xfrm>
              <a:off x="6951378" y="4437112"/>
              <a:ext cx="1111813" cy="1111813"/>
            </a:xfrm>
            <a:prstGeom prst="ellipse">
              <a:avLst/>
            </a:prstGeom>
            <a:solidFill>
              <a:schemeClr val="tx2"/>
            </a:solidFill>
            <a:ln w="12700">
              <a:miter lim="400000"/>
            </a:ln>
            <a:effectLst>
              <a:innerShdw dist="38100" dir="2700000">
                <a:prstClr val="black">
                  <a:alpha val="15000"/>
                </a:prstClr>
              </a:innerShdw>
            </a:effectLst>
          </p:spPr>
          <p:txBody>
            <a:bodyPr lIns="28575" tIns="28575" rIns="28575" bIns="28575" anchor="ctr"/>
            <a:lstStyle/>
            <a:p>
              <a:pPr>
                <a:defRPr sz="3000">
                  <a:solidFill>
                    <a:srgbClr val="FFFFFF"/>
                  </a:solidFill>
                </a:defRPr>
              </a:pPr>
              <a:endParaRPr sz="4000"/>
            </a:p>
          </p:txBody>
        </p:sp>
        <p:sp>
          <p:nvSpPr>
            <p:cNvPr id="82" name="Circle">
              <a:extLst>
                <a:ext uri="{FF2B5EF4-FFF2-40B4-BE49-F238E27FC236}">
                  <a16:creationId xmlns:a16="http://schemas.microsoft.com/office/drawing/2014/main" id="{287087E1-5B38-4A91-B46F-D06778552FB1}"/>
                </a:ext>
              </a:extLst>
            </p:cNvPr>
            <p:cNvSpPr/>
            <p:nvPr/>
          </p:nvSpPr>
          <p:spPr>
            <a:xfrm>
              <a:off x="5496212" y="5121650"/>
              <a:ext cx="1111813" cy="1111813"/>
            </a:xfrm>
            <a:prstGeom prst="ellipse">
              <a:avLst/>
            </a:prstGeom>
            <a:solidFill>
              <a:schemeClr val="accent5"/>
            </a:solidFill>
            <a:ln w="12700">
              <a:miter lim="400000"/>
            </a:ln>
            <a:effectLst>
              <a:innerShdw dist="38100" dir="2700000">
                <a:prstClr val="black">
                  <a:alpha val="15000"/>
                </a:prstClr>
              </a:innerShdw>
            </a:effectLst>
          </p:spPr>
          <p:txBody>
            <a:bodyPr lIns="28575" tIns="28575" rIns="28575" bIns="28575" anchor="ctr"/>
            <a:lstStyle/>
            <a:p>
              <a:pPr>
                <a:defRPr sz="3000">
                  <a:solidFill>
                    <a:srgbClr val="FFFFFF"/>
                  </a:solidFill>
                </a:defRPr>
              </a:pPr>
              <a:endParaRPr sz="4000"/>
            </a:p>
          </p:txBody>
        </p:sp>
        <p:sp>
          <p:nvSpPr>
            <p:cNvPr id="83" name="Circle">
              <a:extLst>
                <a:ext uri="{FF2B5EF4-FFF2-40B4-BE49-F238E27FC236}">
                  <a16:creationId xmlns:a16="http://schemas.microsoft.com/office/drawing/2014/main" id="{A4A72ABD-2D0C-4A10-8C8B-B37FF325A61C}"/>
                </a:ext>
              </a:extLst>
            </p:cNvPr>
            <p:cNvSpPr/>
            <p:nvPr/>
          </p:nvSpPr>
          <p:spPr>
            <a:xfrm>
              <a:off x="3879832" y="4293096"/>
              <a:ext cx="1111813" cy="1111813"/>
            </a:xfrm>
            <a:prstGeom prst="ellipse">
              <a:avLst/>
            </a:prstGeom>
            <a:solidFill>
              <a:schemeClr val="accent6"/>
            </a:solidFill>
            <a:ln w="12700">
              <a:miter lim="400000"/>
            </a:ln>
            <a:effectLst>
              <a:innerShdw dist="38100" dir="2700000">
                <a:prstClr val="black">
                  <a:alpha val="15000"/>
                </a:prstClr>
              </a:innerShdw>
            </a:effectLst>
          </p:spPr>
          <p:txBody>
            <a:bodyPr lIns="28575" tIns="28575" rIns="28575" bIns="28575" anchor="ctr"/>
            <a:lstStyle/>
            <a:p>
              <a:pPr>
                <a:defRPr sz="3000">
                  <a:solidFill>
                    <a:srgbClr val="FFFFFF"/>
                  </a:solidFill>
                </a:defRPr>
              </a:pPr>
              <a:endParaRPr sz="4000"/>
            </a:p>
          </p:txBody>
        </p:sp>
        <p:sp>
          <p:nvSpPr>
            <p:cNvPr id="84" name="Circle">
              <a:extLst>
                <a:ext uri="{FF2B5EF4-FFF2-40B4-BE49-F238E27FC236}">
                  <a16:creationId xmlns:a16="http://schemas.microsoft.com/office/drawing/2014/main" id="{0700BDEE-A9CD-4048-ABCF-9FF1BD4D45C5}"/>
                </a:ext>
              </a:extLst>
            </p:cNvPr>
            <p:cNvSpPr/>
            <p:nvPr/>
          </p:nvSpPr>
          <p:spPr>
            <a:xfrm>
              <a:off x="3656815" y="2505619"/>
              <a:ext cx="1111813" cy="1111813"/>
            </a:xfrm>
            <a:prstGeom prst="ellipse">
              <a:avLst/>
            </a:prstGeom>
            <a:solidFill>
              <a:schemeClr val="accent3"/>
            </a:solidFill>
            <a:ln w="12700">
              <a:miter lim="400000"/>
            </a:ln>
            <a:effectLst>
              <a:innerShdw dist="38100" dir="2700000">
                <a:prstClr val="black">
                  <a:alpha val="15000"/>
                </a:prstClr>
              </a:innerShdw>
            </a:effectLst>
          </p:spPr>
          <p:txBody>
            <a:bodyPr lIns="28575" tIns="28575" rIns="28575" bIns="28575" anchor="ctr"/>
            <a:lstStyle/>
            <a:p>
              <a:pPr>
                <a:defRPr sz="3000">
                  <a:solidFill>
                    <a:srgbClr val="FFFFFF"/>
                  </a:solidFill>
                </a:defRPr>
              </a:pPr>
              <a:endParaRPr sz="4000"/>
            </a:p>
          </p:txBody>
        </p:sp>
      </p:grpSp>
      <p:grpSp>
        <p:nvGrpSpPr>
          <p:cNvPr id="17" name="Group 22">
            <a:extLst>
              <a:ext uri="{FF2B5EF4-FFF2-40B4-BE49-F238E27FC236}">
                <a16:creationId xmlns:a16="http://schemas.microsoft.com/office/drawing/2014/main" id="{F6B2A805-EAF4-4C19-B002-24ECBF856749}"/>
              </a:ext>
            </a:extLst>
          </p:cNvPr>
          <p:cNvGrpSpPr/>
          <p:nvPr/>
        </p:nvGrpSpPr>
        <p:grpSpPr>
          <a:xfrm>
            <a:off x="5752029" y="754529"/>
            <a:ext cx="2796776" cy="1225366"/>
            <a:chOff x="8688287" y="1507993"/>
            <a:chExt cx="2680452" cy="1633819"/>
          </a:xfrm>
        </p:grpSpPr>
        <p:sp>
          <p:nvSpPr>
            <p:cNvPr id="86" name="Rectangle 23">
              <a:extLst>
                <a:ext uri="{FF2B5EF4-FFF2-40B4-BE49-F238E27FC236}">
                  <a16:creationId xmlns:a16="http://schemas.microsoft.com/office/drawing/2014/main" id="{4B5DE01F-E642-4C3C-B6F8-51242E2B5BAA}"/>
                </a:ext>
              </a:extLst>
            </p:cNvPr>
            <p:cNvSpPr/>
            <p:nvPr/>
          </p:nvSpPr>
          <p:spPr>
            <a:xfrm>
              <a:off x="8688289" y="2156928"/>
              <a:ext cx="2680450" cy="984884"/>
            </a:xfrm>
            <a:prstGeom prst="rect">
              <a:avLst/>
            </a:prstGeom>
          </p:spPr>
          <p:txBody>
            <a:bodyPr wrap="square" lIns="0" tIns="45720" rIns="0" bIns="45720" anchor="t">
              <a:spAutoFit/>
            </a:bodyPr>
            <a:lstStyle/>
            <a:p>
              <a:pPr>
                <a:spcBef>
                  <a:spcPts val="900"/>
                </a:spcBef>
              </a:pPr>
              <a:r>
                <a:rPr lang="en-US" sz="1400" b="1" cap="all" noProof="1">
                  <a:solidFill>
                    <a:schemeClr val="accent1"/>
                  </a:solidFill>
                </a:rPr>
                <a:t>Fase de Gestión de Convenio para la Articulación con la Educación Media.</a:t>
              </a:r>
              <a:endParaRPr lang="es-ES" sz="1400" b="1" cap="all" dirty="0">
                <a:solidFill>
                  <a:schemeClr val="accent1"/>
                </a:solidFill>
              </a:endParaRPr>
            </a:p>
          </p:txBody>
        </p:sp>
        <p:sp>
          <p:nvSpPr>
            <p:cNvPr id="87" name="Rectangle 24">
              <a:extLst>
                <a:ext uri="{FF2B5EF4-FFF2-40B4-BE49-F238E27FC236}">
                  <a16:creationId xmlns:a16="http://schemas.microsoft.com/office/drawing/2014/main" id="{E8BC87A1-262B-4D70-8955-144DF50A7528}"/>
                </a:ext>
              </a:extLst>
            </p:cNvPr>
            <p:cNvSpPr/>
            <p:nvPr/>
          </p:nvSpPr>
          <p:spPr>
            <a:xfrm>
              <a:off x="8688287" y="1507993"/>
              <a:ext cx="1295910" cy="697626"/>
            </a:xfrm>
            <a:prstGeom prst="rect">
              <a:avLst/>
            </a:prstGeom>
          </p:spPr>
          <p:txBody>
            <a:bodyPr wrap="none" lIns="0" tIns="45720" rIns="0" bIns="45720" anchor="b">
              <a:spAutoFit/>
            </a:bodyPr>
            <a:lstStyle/>
            <a:p>
              <a:r>
                <a:rPr lang="en-US" sz="2800" b="1" cap="all" noProof="1">
                  <a:solidFill>
                    <a:schemeClr val="accent1"/>
                  </a:solidFill>
                </a:rPr>
                <a:t>FASE 4</a:t>
              </a:r>
              <a:endParaRPr lang="en-US" sz="2800" b="1" cap="all">
                <a:solidFill>
                  <a:schemeClr val="accent1"/>
                </a:solidFill>
              </a:endParaRPr>
            </a:p>
          </p:txBody>
        </p:sp>
      </p:grpSp>
      <p:grpSp>
        <p:nvGrpSpPr>
          <p:cNvPr id="26" name="Group 25">
            <a:extLst>
              <a:ext uri="{FF2B5EF4-FFF2-40B4-BE49-F238E27FC236}">
                <a16:creationId xmlns:a16="http://schemas.microsoft.com/office/drawing/2014/main" id="{75D36836-7DB9-4F69-B18E-6723B4708A96}"/>
              </a:ext>
            </a:extLst>
          </p:cNvPr>
          <p:cNvGrpSpPr/>
          <p:nvPr/>
        </p:nvGrpSpPr>
        <p:grpSpPr>
          <a:xfrm>
            <a:off x="1082402" y="879860"/>
            <a:ext cx="2273657" cy="1122158"/>
            <a:chOff x="1966834" y="3094289"/>
            <a:chExt cx="1536879" cy="1496209"/>
          </a:xfrm>
        </p:grpSpPr>
        <p:sp>
          <p:nvSpPr>
            <p:cNvPr id="89" name="Rectangle 26">
              <a:extLst>
                <a:ext uri="{FF2B5EF4-FFF2-40B4-BE49-F238E27FC236}">
                  <a16:creationId xmlns:a16="http://schemas.microsoft.com/office/drawing/2014/main" id="{23F50865-947A-4CE2-B169-CDEC2F681947}"/>
                </a:ext>
              </a:extLst>
            </p:cNvPr>
            <p:cNvSpPr/>
            <p:nvPr/>
          </p:nvSpPr>
          <p:spPr>
            <a:xfrm>
              <a:off x="1966834" y="3738984"/>
              <a:ext cx="1536879" cy="851514"/>
            </a:xfrm>
            <a:prstGeom prst="rect">
              <a:avLst/>
            </a:prstGeom>
          </p:spPr>
          <p:txBody>
            <a:bodyPr wrap="square" lIns="0" tIns="45720" rIns="0" bIns="45720" anchor="t">
              <a:spAutoFit/>
            </a:bodyPr>
            <a:lstStyle/>
            <a:p>
              <a:pPr algn="r"/>
              <a:r>
                <a:rPr lang="es-CO" sz="1400" b="1" cap="all" dirty="0">
                  <a:solidFill>
                    <a:schemeClr val="accent4"/>
                  </a:solidFill>
                  <a:ea typeface="+mn-lt"/>
                  <a:cs typeface="+mn-lt"/>
                </a:rPr>
                <a:t>FASE DE SENSIBILIZACIÓN</a:t>
              </a:r>
              <a:endParaRPr lang="es-CO" sz="1400" dirty="0">
                <a:solidFill>
                  <a:schemeClr val="accent4"/>
                </a:solidFill>
                <a:ea typeface="+mn-lt"/>
                <a:cs typeface="+mn-lt"/>
              </a:endParaRPr>
            </a:p>
            <a:p>
              <a:pPr algn="just">
                <a:spcBef>
                  <a:spcPts val="900"/>
                </a:spcBef>
              </a:pPr>
              <a:r>
                <a:rPr lang="es-CO" sz="1400" dirty="0"/>
                <a:t>.</a:t>
              </a:r>
              <a:endParaRPr lang="es-CO" sz="3600" dirty="0">
                <a:cs typeface="Calibri"/>
              </a:endParaRPr>
            </a:p>
          </p:txBody>
        </p:sp>
        <p:sp>
          <p:nvSpPr>
            <p:cNvPr id="90" name="Rectangle 27">
              <a:extLst>
                <a:ext uri="{FF2B5EF4-FFF2-40B4-BE49-F238E27FC236}">
                  <a16:creationId xmlns:a16="http://schemas.microsoft.com/office/drawing/2014/main" id="{C71573B2-22C8-49E6-9E5E-3F6AE02CB5BD}"/>
                </a:ext>
              </a:extLst>
            </p:cNvPr>
            <p:cNvSpPr/>
            <p:nvPr/>
          </p:nvSpPr>
          <p:spPr>
            <a:xfrm>
              <a:off x="2446055" y="3094289"/>
              <a:ext cx="1057658" cy="697626"/>
            </a:xfrm>
            <a:prstGeom prst="rect">
              <a:avLst/>
            </a:prstGeom>
          </p:spPr>
          <p:txBody>
            <a:bodyPr wrap="none" lIns="0" tIns="45720" rIns="0" bIns="45720" anchor="b">
              <a:spAutoFit/>
            </a:bodyPr>
            <a:lstStyle/>
            <a:p>
              <a:pPr algn="r"/>
              <a:r>
                <a:rPr lang="es-CO" sz="2800" b="1" cap="all" dirty="0">
                  <a:solidFill>
                    <a:schemeClr val="accent4"/>
                  </a:solidFill>
                </a:rPr>
                <a:t>Fase 1</a:t>
              </a:r>
              <a:endParaRPr lang="es-CO" sz="2800" dirty="0">
                <a:solidFill>
                  <a:schemeClr val="accent4"/>
                </a:solidFill>
                <a:cs typeface="Calibri"/>
              </a:endParaRPr>
            </a:p>
          </p:txBody>
        </p:sp>
      </p:grpSp>
      <p:grpSp>
        <p:nvGrpSpPr>
          <p:cNvPr id="36" name="Group 28">
            <a:extLst>
              <a:ext uri="{FF2B5EF4-FFF2-40B4-BE49-F238E27FC236}">
                <a16:creationId xmlns:a16="http://schemas.microsoft.com/office/drawing/2014/main" id="{026BE9B2-CE7F-4313-A6DB-6C3A64108922}"/>
              </a:ext>
            </a:extLst>
          </p:cNvPr>
          <p:cNvGrpSpPr/>
          <p:nvPr/>
        </p:nvGrpSpPr>
        <p:grpSpPr>
          <a:xfrm>
            <a:off x="6294876" y="2026355"/>
            <a:ext cx="2173715" cy="1006741"/>
            <a:chOff x="8688287" y="3094292"/>
            <a:chExt cx="2898286" cy="1342320"/>
          </a:xfrm>
        </p:grpSpPr>
        <p:sp>
          <p:nvSpPr>
            <p:cNvPr id="92" name="Rectangle 29">
              <a:extLst>
                <a:ext uri="{FF2B5EF4-FFF2-40B4-BE49-F238E27FC236}">
                  <a16:creationId xmlns:a16="http://schemas.microsoft.com/office/drawing/2014/main" id="{9D28BAA4-5A4D-40CA-8492-0CEB2FE120BB}"/>
                </a:ext>
              </a:extLst>
            </p:cNvPr>
            <p:cNvSpPr/>
            <p:nvPr/>
          </p:nvSpPr>
          <p:spPr>
            <a:xfrm>
              <a:off x="8688287" y="3738986"/>
              <a:ext cx="2898286" cy="697626"/>
            </a:xfrm>
            <a:prstGeom prst="rect">
              <a:avLst/>
            </a:prstGeom>
          </p:spPr>
          <p:txBody>
            <a:bodyPr wrap="square" lIns="0" tIns="45720" rIns="0" bIns="45720" anchor="t">
              <a:spAutoFit/>
            </a:bodyPr>
            <a:lstStyle/>
            <a:p>
              <a:pPr>
                <a:spcBef>
                  <a:spcPts val="900"/>
                </a:spcBef>
              </a:pPr>
              <a:r>
                <a:rPr lang="en-US" sz="1400" b="1" cap="all" noProof="1">
                  <a:solidFill>
                    <a:schemeClr val="accent2"/>
                  </a:solidFill>
                </a:rPr>
                <a:t>Fase de Ingreso para la Articulación del Sena.</a:t>
              </a:r>
              <a:endParaRPr lang="es-ES" sz="1400" b="1" cap="all" dirty="0">
                <a:solidFill>
                  <a:schemeClr val="accent2"/>
                </a:solidFill>
              </a:endParaRPr>
            </a:p>
          </p:txBody>
        </p:sp>
        <p:sp>
          <p:nvSpPr>
            <p:cNvPr id="93" name="Rectangle 30">
              <a:extLst>
                <a:ext uri="{FF2B5EF4-FFF2-40B4-BE49-F238E27FC236}">
                  <a16:creationId xmlns:a16="http://schemas.microsoft.com/office/drawing/2014/main" id="{6E5FA3FA-16A0-47B3-94C4-C47B90ABC23E}"/>
                </a:ext>
              </a:extLst>
            </p:cNvPr>
            <p:cNvSpPr/>
            <p:nvPr/>
          </p:nvSpPr>
          <p:spPr>
            <a:xfrm>
              <a:off x="8688287" y="3094292"/>
              <a:ext cx="1295910" cy="697625"/>
            </a:xfrm>
            <a:prstGeom prst="rect">
              <a:avLst/>
            </a:prstGeom>
          </p:spPr>
          <p:txBody>
            <a:bodyPr wrap="none" lIns="0" tIns="45720" rIns="0" bIns="45720" anchor="b">
              <a:spAutoFit/>
            </a:bodyPr>
            <a:lstStyle/>
            <a:p>
              <a:r>
                <a:rPr lang="en-US" sz="2800" b="1" cap="all" noProof="1">
                  <a:solidFill>
                    <a:schemeClr val="accent2"/>
                  </a:solidFill>
                </a:rPr>
                <a:t>fase 5</a:t>
              </a:r>
              <a:endParaRPr lang="en-US" sz="2800" b="1" cap="all">
                <a:solidFill>
                  <a:schemeClr val="accent2"/>
                </a:solidFill>
              </a:endParaRPr>
            </a:p>
          </p:txBody>
        </p:sp>
      </p:grpSp>
      <p:grpSp>
        <p:nvGrpSpPr>
          <p:cNvPr id="46" name="Group 31">
            <a:extLst>
              <a:ext uri="{FF2B5EF4-FFF2-40B4-BE49-F238E27FC236}">
                <a16:creationId xmlns:a16="http://schemas.microsoft.com/office/drawing/2014/main" id="{792DF4C3-433F-40D1-AC49-C5777B887116}"/>
              </a:ext>
            </a:extLst>
          </p:cNvPr>
          <p:cNvGrpSpPr/>
          <p:nvPr/>
        </p:nvGrpSpPr>
        <p:grpSpPr>
          <a:xfrm>
            <a:off x="829340" y="3018189"/>
            <a:ext cx="2289521" cy="771632"/>
            <a:chOff x="1623692" y="4436264"/>
            <a:chExt cx="2370622" cy="1028840"/>
          </a:xfrm>
        </p:grpSpPr>
        <p:sp>
          <p:nvSpPr>
            <p:cNvPr id="95" name="Rectangle 34">
              <a:extLst>
                <a:ext uri="{FF2B5EF4-FFF2-40B4-BE49-F238E27FC236}">
                  <a16:creationId xmlns:a16="http://schemas.microsoft.com/office/drawing/2014/main" id="{62B2E2F9-23EC-4CC7-87DC-0F90102B6380}"/>
                </a:ext>
              </a:extLst>
            </p:cNvPr>
            <p:cNvSpPr/>
            <p:nvPr/>
          </p:nvSpPr>
          <p:spPr>
            <a:xfrm>
              <a:off x="1623692" y="5054735"/>
              <a:ext cx="2370622" cy="410369"/>
            </a:xfrm>
            <a:prstGeom prst="rect">
              <a:avLst/>
            </a:prstGeom>
          </p:spPr>
          <p:txBody>
            <a:bodyPr wrap="square" lIns="0" tIns="45720" rIns="0" bIns="45720" anchor="t">
              <a:spAutoFit/>
            </a:bodyPr>
            <a:lstStyle/>
            <a:p>
              <a:pPr algn="ctr">
                <a:spcBef>
                  <a:spcPts val="900"/>
                </a:spcBef>
              </a:pPr>
              <a:r>
                <a:rPr lang="en-US" sz="1400" b="1" cap="all" noProof="1">
                  <a:solidFill>
                    <a:schemeClr val="accent6"/>
                  </a:solidFill>
                  <a:cs typeface="Calibri"/>
                </a:rPr>
                <a:t>Fase de Alistamiento</a:t>
              </a:r>
              <a:r>
                <a:rPr lang="en-US" sz="1200" b="1" cap="all" noProof="1">
                  <a:solidFill>
                    <a:schemeClr val="accent6"/>
                  </a:solidFill>
                  <a:cs typeface="Calibri"/>
                </a:rPr>
                <a:t>.</a:t>
              </a:r>
            </a:p>
          </p:txBody>
        </p:sp>
        <p:sp>
          <p:nvSpPr>
            <p:cNvPr id="96" name="Rectangle 35">
              <a:extLst>
                <a:ext uri="{FF2B5EF4-FFF2-40B4-BE49-F238E27FC236}">
                  <a16:creationId xmlns:a16="http://schemas.microsoft.com/office/drawing/2014/main" id="{F7A24A82-322D-4089-8F36-E2C71221F43D}"/>
                </a:ext>
              </a:extLst>
            </p:cNvPr>
            <p:cNvSpPr/>
            <p:nvPr/>
          </p:nvSpPr>
          <p:spPr>
            <a:xfrm>
              <a:off x="2239115" y="4436264"/>
              <a:ext cx="1295912" cy="697626"/>
            </a:xfrm>
            <a:prstGeom prst="rect">
              <a:avLst/>
            </a:prstGeom>
          </p:spPr>
          <p:txBody>
            <a:bodyPr wrap="none" lIns="0" tIns="45720" rIns="0" bIns="45720" anchor="b">
              <a:spAutoFit/>
            </a:bodyPr>
            <a:lstStyle/>
            <a:p>
              <a:pPr algn="r"/>
              <a:r>
                <a:rPr lang="en-US" sz="2800" b="1" cap="all" noProof="1">
                  <a:solidFill>
                    <a:schemeClr val="accent6"/>
                  </a:solidFill>
                  <a:cs typeface="Calibri"/>
                </a:rPr>
                <a:t>Fase 3</a:t>
              </a:r>
            </a:p>
          </p:txBody>
        </p:sp>
      </p:grpSp>
      <p:grpSp>
        <p:nvGrpSpPr>
          <p:cNvPr id="56" name="Group 36">
            <a:extLst>
              <a:ext uri="{FF2B5EF4-FFF2-40B4-BE49-F238E27FC236}">
                <a16:creationId xmlns:a16="http://schemas.microsoft.com/office/drawing/2014/main" id="{B659A998-BFA1-481D-8599-E8DC913CC047}"/>
              </a:ext>
            </a:extLst>
          </p:cNvPr>
          <p:cNvGrpSpPr/>
          <p:nvPr/>
        </p:nvGrpSpPr>
        <p:grpSpPr>
          <a:xfrm>
            <a:off x="3662024" y="4334331"/>
            <a:ext cx="4886780" cy="749608"/>
            <a:chOff x="7942429" y="5301103"/>
            <a:chExt cx="3345085" cy="999474"/>
          </a:xfrm>
        </p:grpSpPr>
        <p:sp>
          <p:nvSpPr>
            <p:cNvPr id="98" name="Rectangle 37">
              <a:extLst>
                <a:ext uri="{FF2B5EF4-FFF2-40B4-BE49-F238E27FC236}">
                  <a16:creationId xmlns:a16="http://schemas.microsoft.com/office/drawing/2014/main" id="{7D675C47-8B93-4ECA-88A2-0B0791B9DAFD}"/>
                </a:ext>
              </a:extLst>
            </p:cNvPr>
            <p:cNvSpPr/>
            <p:nvPr/>
          </p:nvSpPr>
          <p:spPr>
            <a:xfrm>
              <a:off x="8688288" y="5315695"/>
              <a:ext cx="2599226" cy="984882"/>
            </a:xfrm>
            <a:prstGeom prst="rect">
              <a:avLst/>
            </a:prstGeom>
          </p:spPr>
          <p:txBody>
            <a:bodyPr wrap="square" lIns="0" tIns="45720" rIns="0" bIns="45720" anchor="t">
              <a:spAutoFit/>
            </a:bodyPr>
            <a:lstStyle/>
            <a:p>
              <a:pPr algn="just">
                <a:spcBef>
                  <a:spcPts val="900"/>
                </a:spcBef>
              </a:pPr>
              <a:r>
                <a:rPr lang="en-US" sz="1400" b="1" cap="all" noProof="1">
                  <a:solidFill>
                    <a:schemeClr val="accent5"/>
                  </a:solidFill>
                </a:rPr>
                <a:t>Fase de Certificación y Evaluación de la Ejecución de la Articulación Institucional.</a:t>
              </a:r>
              <a:endParaRPr lang="es-ES" sz="1400" b="1" cap="all" dirty="0">
                <a:solidFill>
                  <a:schemeClr val="accent5"/>
                </a:solidFill>
              </a:endParaRPr>
            </a:p>
          </p:txBody>
        </p:sp>
        <p:sp>
          <p:nvSpPr>
            <p:cNvPr id="99" name="Rectangle 38">
              <a:extLst>
                <a:ext uri="{FF2B5EF4-FFF2-40B4-BE49-F238E27FC236}">
                  <a16:creationId xmlns:a16="http://schemas.microsoft.com/office/drawing/2014/main" id="{1C51C991-3DCA-4A4A-9783-BBC4E556A879}"/>
                </a:ext>
              </a:extLst>
            </p:cNvPr>
            <p:cNvSpPr/>
            <p:nvPr/>
          </p:nvSpPr>
          <p:spPr>
            <a:xfrm>
              <a:off x="7942429" y="5301103"/>
              <a:ext cx="866509" cy="697625"/>
            </a:xfrm>
            <a:prstGeom prst="rect">
              <a:avLst/>
            </a:prstGeom>
          </p:spPr>
          <p:txBody>
            <a:bodyPr wrap="none" lIns="0" tIns="45720" rIns="0" bIns="45720" anchor="b">
              <a:spAutoFit/>
            </a:bodyPr>
            <a:lstStyle/>
            <a:p>
              <a:r>
                <a:rPr lang="en-US" sz="2800" b="1" cap="all" noProof="1">
                  <a:solidFill>
                    <a:schemeClr val="accent5"/>
                  </a:solidFill>
                </a:rPr>
                <a:t>Fase 7</a:t>
              </a:r>
              <a:endParaRPr lang="en-US" sz="2800" b="1" cap="all" dirty="0">
                <a:solidFill>
                  <a:schemeClr val="accent5"/>
                </a:solidFill>
              </a:endParaRPr>
            </a:p>
          </p:txBody>
        </p:sp>
      </p:grpSp>
      <p:grpSp>
        <p:nvGrpSpPr>
          <p:cNvPr id="103" name="Group 39">
            <a:extLst>
              <a:ext uri="{FF2B5EF4-FFF2-40B4-BE49-F238E27FC236}">
                <a16:creationId xmlns:a16="http://schemas.microsoft.com/office/drawing/2014/main" id="{4B800741-DB5A-4248-968F-C4CDD6A2C0F6}"/>
              </a:ext>
            </a:extLst>
          </p:cNvPr>
          <p:cNvGrpSpPr/>
          <p:nvPr/>
        </p:nvGrpSpPr>
        <p:grpSpPr>
          <a:xfrm>
            <a:off x="259773" y="1819444"/>
            <a:ext cx="2809222" cy="1018390"/>
            <a:chOff x="390964" y="4655468"/>
            <a:chExt cx="3745629" cy="1357856"/>
          </a:xfrm>
        </p:grpSpPr>
        <p:sp>
          <p:nvSpPr>
            <p:cNvPr id="101" name="Rectangle 40">
              <a:extLst>
                <a:ext uri="{FF2B5EF4-FFF2-40B4-BE49-F238E27FC236}">
                  <a16:creationId xmlns:a16="http://schemas.microsoft.com/office/drawing/2014/main" id="{E990E501-3EDB-4D4C-BDA2-2E97A926476B}"/>
                </a:ext>
              </a:extLst>
            </p:cNvPr>
            <p:cNvSpPr/>
            <p:nvPr/>
          </p:nvSpPr>
          <p:spPr>
            <a:xfrm>
              <a:off x="390964" y="5315696"/>
              <a:ext cx="3745629" cy="697628"/>
            </a:xfrm>
            <a:prstGeom prst="rect">
              <a:avLst/>
            </a:prstGeom>
          </p:spPr>
          <p:txBody>
            <a:bodyPr wrap="square" lIns="0" tIns="45720" rIns="0" bIns="45720" anchor="t">
              <a:spAutoFit/>
            </a:bodyPr>
            <a:lstStyle/>
            <a:p>
              <a:pPr>
                <a:spcBef>
                  <a:spcPts val="900"/>
                </a:spcBef>
              </a:pPr>
              <a:r>
                <a:rPr lang="en-US" sz="1400" b="1" cap="all" noProof="1">
                  <a:solidFill>
                    <a:schemeClr val="accent3">
                      <a:lumMod val="50000"/>
                    </a:schemeClr>
                  </a:solidFill>
                </a:rPr>
                <a:t>Fase de evaluación del proyecto de viabilidad y revisión técnica.</a:t>
              </a:r>
              <a:endParaRPr lang="es-ES" sz="1400" b="1" cap="all" dirty="0">
                <a:solidFill>
                  <a:schemeClr val="accent3">
                    <a:lumMod val="50000"/>
                  </a:schemeClr>
                </a:solidFill>
              </a:endParaRPr>
            </a:p>
          </p:txBody>
        </p:sp>
        <p:sp>
          <p:nvSpPr>
            <p:cNvPr id="102" name="Rectangle 41">
              <a:extLst>
                <a:ext uri="{FF2B5EF4-FFF2-40B4-BE49-F238E27FC236}">
                  <a16:creationId xmlns:a16="http://schemas.microsoft.com/office/drawing/2014/main" id="{DCE1E105-341B-4016-A0D2-CAE9421F2A99}"/>
                </a:ext>
              </a:extLst>
            </p:cNvPr>
            <p:cNvSpPr/>
            <p:nvPr/>
          </p:nvSpPr>
          <p:spPr>
            <a:xfrm>
              <a:off x="2095574" y="4655468"/>
              <a:ext cx="1408139" cy="697627"/>
            </a:xfrm>
            <a:prstGeom prst="rect">
              <a:avLst/>
            </a:prstGeom>
          </p:spPr>
          <p:txBody>
            <a:bodyPr wrap="square" lIns="0" tIns="45720" rIns="0" bIns="45720" anchor="b">
              <a:spAutoFit/>
            </a:bodyPr>
            <a:lstStyle/>
            <a:p>
              <a:pPr algn="r"/>
              <a:r>
                <a:rPr lang="en-US" sz="2800" b="1" cap="all" noProof="1">
                  <a:solidFill>
                    <a:schemeClr val="accent3">
                      <a:lumMod val="50000"/>
                    </a:schemeClr>
                  </a:solidFill>
                </a:rPr>
                <a:t>FASE 2</a:t>
              </a:r>
              <a:endParaRPr lang="en-US" sz="2800" b="1" cap="all" dirty="0">
                <a:solidFill>
                  <a:schemeClr val="accent3">
                    <a:lumMod val="50000"/>
                  </a:schemeClr>
                </a:solidFill>
              </a:endParaRPr>
            </a:p>
          </p:txBody>
        </p:sp>
      </p:grpSp>
      <p:grpSp>
        <p:nvGrpSpPr>
          <p:cNvPr id="107" name="Group 42">
            <a:extLst>
              <a:ext uri="{FF2B5EF4-FFF2-40B4-BE49-F238E27FC236}">
                <a16:creationId xmlns:a16="http://schemas.microsoft.com/office/drawing/2014/main" id="{F7EB6EB8-6895-4109-A4E5-329349F2696F}"/>
              </a:ext>
            </a:extLst>
          </p:cNvPr>
          <p:cNvGrpSpPr/>
          <p:nvPr/>
        </p:nvGrpSpPr>
        <p:grpSpPr>
          <a:xfrm>
            <a:off x="6005211" y="3119483"/>
            <a:ext cx="2185367" cy="1033511"/>
            <a:chOff x="8688287" y="4676345"/>
            <a:chExt cx="2194561" cy="1378017"/>
          </a:xfrm>
        </p:grpSpPr>
        <p:sp>
          <p:nvSpPr>
            <p:cNvPr id="105" name="Rectangle 43">
              <a:extLst>
                <a:ext uri="{FF2B5EF4-FFF2-40B4-BE49-F238E27FC236}">
                  <a16:creationId xmlns:a16="http://schemas.microsoft.com/office/drawing/2014/main" id="{30C54254-EA4A-4406-92E2-8AD47816555D}"/>
                </a:ext>
              </a:extLst>
            </p:cNvPr>
            <p:cNvSpPr/>
            <p:nvPr/>
          </p:nvSpPr>
          <p:spPr>
            <a:xfrm>
              <a:off x="8688288" y="5315697"/>
              <a:ext cx="2194560" cy="738665"/>
            </a:xfrm>
            <a:prstGeom prst="rect">
              <a:avLst/>
            </a:prstGeom>
          </p:spPr>
          <p:txBody>
            <a:bodyPr wrap="square" lIns="0" tIns="45720" rIns="0" bIns="45720" anchor="t">
              <a:spAutoFit/>
            </a:bodyPr>
            <a:lstStyle/>
            <a:p>
              <a:pPr algn="just">
                <a:spcBef>
                  <a:spcPts val="900"/>
                </a:spcBef>
              </a:pPr>
              <a:r>
                <a:rPr lang="en-US" sz="1400" b="1" cap="all" noProof="1">
                  <a:solidFill>
                    <a:schemeClr val="tx2"/>
                  </a:solidFill>
                </a:rPr>
                <a:t>Fase de Ejecución de la Formació</a:t>
              </a:r>
              <a:r>
                <a:rPr lang="en-US" sz="1600" noProof="1">
                  <a:ea typeface="+mn-lt"/>
                  <a:cs typeface="+mn-lt"/>
                </a:rPr>
                <a:t>n </a:t>
              </a:r>
              <a:r>
                <a:rPr lang="en-US" sz="1600" noProof="1"/>
                <a:t>.</a:t>
              </a:r>
              <a:endParaRPr lang="es-ES" sz="4000" dirty="0"/>
            </a:p>
          </p:txBody>
        </p:sp>
        <p:sp>
          <p:nvSpPr>
            <p:cNvPr id="106" name="Rectangle 44">
              <a:extLst>
                <a:ext uri="{FF2B5EF4-FFF2-40B4-BE49-F238E27FC236}">
                  <a16:creationId xmlns:a16="http://schemas.microsoft.com/office/drawing/2014/main" id="{D7D27F6F-06E0-40C9-B57A-197C7D87887A}"/>
                </a:ext>
              </a:extLst>
            </p:cNvPr>
            <p:cNvSpPr/>
            <p:nvPr/>
          </p:nvSpPr>
          <p:spPr>
            <a:xfrm>
              <a:off x="8688287" y="4676345"/>
              <a:ext cx="1295910" cy="697627"/>
            </a:xfrm>
            <a:prstGeom prst="rect">
              <a:avLst/>
            </a:prstGeom>
          </p:spPr>
          <p:txBody>
            <a:bodyPr wrap="none" lIns="0" tIns="45720" rIns="0" bIns="45720" anchor="b">
              <a:spAutoFit/>
            </a:bodyPr>
            <a:lstStyle/>
            <a:p>
              <a:r>
                <a:rPr lang="en-US" sz="2800" b="1" cap="all" noProof="1">
                  <a:solidFill>
                    <a:schemeClr val="tx2"/>
                  </a:solidFill>
                </a:rPr>
                <a:t>fase 6</a:t>
              </a:r>
              <a:endParaRPr lang="en-US" sz="2800" b="1" cap="all">
                <a:solidFill>
                  <a:schemeClr val="tx2"/>
                </a:solidFill>
              </a:endParaRPr>
            </a:p>
          </p:txBody>
        </p:sp>
      </p:grpSp>
      <p:pic>
        <p:nvPicPr>
          <p:cNvPr id="109" name="Graphic 3" descr="Handshake">
            <a:extLst>
              <a:ext uri="{FF2B5EF4-FFF2-40B4-BE49-F238E27FC236}">
                <a16:creationId xmlns:a16="http://schemas.microsoft.com/office/drawing/2014/main" id="{B1E94E8B-4D80-409B-B1D6-C4CF7A8491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26987" y="1340705"/>
            <a:ext cx="484748" cy="484748"/>
          </a:xfrm>
          <a:prstGeom prst="rect">
            <a:avLst/>
          </a:prstGeom>
        </p:spPr>
      </p:pic>
      <p:pic>
        <p:nvPicPr>
          <p:cNvPr id="111" name="Graphic 5" descr="Crawl">
            <a:extLst>
              <a:ext uri="{FF2B5EF4-FFF2-40B4-BE49-F238E27FC236}">
                <a16:creationId xmlns:a16="http://schemas.microsoft.com/office/drawing/2014/main" id="{74476677-F675-4A02-B5B1-0AF5711171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28686" y="1307219"/>
            <a:ext cx="484748" cy="484748"/>
          </a:xfrm>
          <a:prstGeom prst="rect">
            <a:avLst/>
          </a:prstGeom>
        </p:spPr>
      </p:pic>
      <p:pic>
        <p:nvPicPr>
          <p:cNvPr id="113" name="Graphic 8" descr="Open folder">
            <a:extLst>
              <a:ext uri="{FF2B5EF4-FFF2-40B4-BE49-F238E27FC236}">
                <a16:creationId xmlns:a16="http://schemas.microsoft.com/office/drawing/2014/main" id="{13829E59-3C6B-42FA-A2E3-EAEADE3840F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30086" y="3626647"/>
            <a:ext cx="484748" cy="484748"/>
          </a:xfrm>
          <a:prstGeom prst="rect">
            <a:avLst/>
          </a:prstGeom>
        </p:spPr>
      </p:pic>
      <p:pic>
        <p:nvPicPr>
          <p:cNvPr id="115" name="Graphic 45" descr="Download from cloud">
            <a:extLst>
              <a:ext uri="{FF2B5EF4-FFF2-40B4-BE49-F238E27FC236}">
                <a16:creationId xmlns:a16="http://schemas.microsoft.com/office/drawing/2014/main" id="{93FB361B-2117-4CF0-AAFC-56BD0918ABA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82068" y="2028543"/>
            <a:ext cx="484748" cy="484748"/>
          </a:xfrm>
          <a:prstGeom prst="rect">
            <a:avLst/>
          </a:prstGeom>
        </p:spPr>
      </p:pic>
      <p:pic>
        <p:nvPicPr>
          <p:cNvPr id="117" name="Graphic 47" descr="Stopwatch">
            <a:extLst>
              <a:ext uri="{FF2B5EF4-FFF2-40B4-BE49-F238E27FC236}">
                <a16:creationId xmlns:a16="http://schemas.microsoft.com/office/drawing/2014/main" id="{1DE5C728-6C04-4D37-BEA1-A29B1D2D78C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17498" y="3135617"/>
            <a:ext cx="484748" cy="484748"/>
          </a:xfrm>
          <a:prstGeom prst="rect">
            <a:avLst/>
          </a:prstGeom>
        </p:spPr>
      </p:pic>
      <p:pic>
        <p:nvPicPr>
          <p:cNvPr id="119" name="Graphic 49" descr="Footprints">
            <a:extLst>
              <a:ext uri="{FF2B5EF4-FFF2-40B4-BE49-F238E27FC236}">
                <a16:creationId xmlns:a16="http://schemas.microsoft.com/office/drawing/2014/main" id="{53E5592C-5251-4590-8C2B-317C1F9BF63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082740" y="3217128"/>
            <a:ext cx="484748" cy="484748"/>
          </a:xfrm>
          <a:prstGeom prst="rect">
            <a:avLst/>
          </a:prstGeom>
        </p:spPr>
      </p:pic>
      <p:pic>
        <p:nvPicPr>
          <p:cNvPr id="121" name="Graphic 51" descr="Tools">
            <a:extLst>
              <a:ext uri="{FF2B5EF4-FFF2-40B4-BE49-F238E27FC236}">
                <a16:creationId xmlns:a16="http://schemas.microsoft.com/office/drawing/2014/main" id="{898A46DA-D8E8-40A5-A70E-4250C0E8C21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75880" y="2156108"/>
            <a:ext cx="484748" cy="484748"/>
          </a:xfrm>
          <a:prstGeom prst="rect">
            <a:avLst/>
          </a:prstGeom>
        </p:spPr>
      </p:pic>
    </p:spTree>
    <p:extLst>
      <p:ext uri="{BB962C8B-B14F-4D97-AF65-F5344CB8AC3E}">
        <p14:creationId xmlns:p14="http://schemas.microsoft.com/office/powerpoint/2010/main" val="2451581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Texto&#10;&#10;Descripción generada automáticamente">
            <a:extLst>
              <a:ext uri="{FF2B5EF4-FFF2-40B4-BE49-F238E27FC236}">
                <a16:creationId xmlns:a16="http://schemas.microsoft.com/office/drawing/2014/main" id="{09751CF2-2F67-A543-8FD1-92A86F12DAE2}"/>
              </a:ext>
            </a:extLst>
          </p:cNvPr>
          <p:cNvPicPr>
            <a:picLocks noChangeAspect="1"/>
          </p:cNvPicPr>
          <p:nvPr/>
        </p:nvPicPr>
        <p:blipFill>
          <a:blip r:embed="rId2"/>
          <a:stretch>
            <a:fillRect/>
          </a:stretch>
        </p:blipFill>
        <p:spPr>
          <a:xfrm>
            <a:off x="7200173" y="4693863"/>
            <a:ext cx="1995137" cy="453267"/>
          </a:xfrm>
          <a:prstGeom prst="rect">
            <a:avLst/>
          </a:prstGeom>
        </p:spPr>
      </p:pic>
      <p:sp>
        <p:nvSpPr>
          <p:cNvPr id="2" name="CuadroTexto 1">
            <a:extLst>
              <a:ext uri="{FF2B5EF4-FFF2-40B4-BE49-F238E27FC236}">
                <a16:creationId xmlns:a16="http://schemas.microsoft.com/office/drawing/2014/main" id="{2A1E41F0-8B4E-4F7B-A495-057798CFFD57}"/>
              </a:ext>
            </a:extLst>
          </p:cNvPr>
          <p:cNvSpPr txBox="1"/>
          <p:nvPr/>
        </p:nvSpPr>
        <p:spPr>
          <a:xfrm>
            <a:off x="246009" y="129087"/>
            <a:ext cx="6837544" cy="800219"/>
          </a:xfrm>
          <a:prstGeom prst="rect">
            <a:avLst/>
          </a:prstGeom>
          <a:noFill/>
        </p:spPr>
        <p:txBody>
          <a:bodyPr wrap="square" lIns="91440" tIns="45720" rIns="91440" bIns="45720" rtlCol="0" anchor="t">
            <a:spAutoFit/>
          </a:bodyPr>
          <a:lstStyle/>
          <a:p>
            <a:r>
              <a:rPr lang="es-ES" sz="2800" b="1" dirty="0">
                <a:solidFill>
                  <a:schemeClr val="accent6">
                    <a:lumMod val="75000"/>
                  </a:schemeClr>
                </a:solidFill>
                <a:latin typeface="Josefin Sans"/>
              </a:rPr>
              <a:t>¿Que se mejoró? :  </a:t>
            </a:r>
            <a:endParaRPr lang="es-ES" dirty="0">
              <a:solidFill>
                <a:schemeClr val="accent6">
                  <a:lumMod val="75000"/>
                </a:schemeClr>
              </a:solidFill>
              <a:latin typeface="Josefin Sans"/>
            </a:endParaRPr>
          </a:p>
          <a:p>
            <a:r>
              <a:rPr lang="es-ES" b="1" dirty="0">
                <a:solidFill>
                  <a:schemeClr val="accent6">
                    <a:lumMod val="75000"/>
                  </a:schemeClr>
                </a:solidFill>
                <a:latin typeface="Josefin Sans"/>
              </a:rPr>
              <a:t>Se da claridad en las responsabilidades y su alcance</a:t>
            </a:r>
            <a:endParaRPr lang="es-ES" dirty="0">
              <a:solidFill>
                <a:schemeClr val="accent6">
                  <a:lumMod val="75000"/>
                </a:schemeClr>
              </a:solidFill>
              <a:latin typeface="Josefin Sans"/>
            </a:endParaRPr>
          </a:p>
        </p:txBody>
      </p:sp>
      <p:grpSp>
        <p:nvGrpSpPr>
          <p:cNvPr id="3" name="Group 7">
            <a:extLst>
              <a:ext uri="{FF2B5EF4-FFF2-40B4-BE49-F238E27FC236}">
                <a16:creationId xmlns:a16="http://schemas.microsoft.com/office/drawing/2014/main" id="{6031C485-FE03-406B-849D-B2F6A63F4123}"/>
              </a:ext>
            </a:extLst>
          </p:cNvPr>
          <p:cNvGrpSpPr/>
          <p:nvPr/>
        </p:nvGrpSpPr>
        <p:grpSpPr>
          <a:xfrm>
            <a:off x="1669110" y="1038268"/>
            <a:ext cx="1338180" cy="572075"/>
            <a:chOff x="3678128" y="2031679"/>
            <a:chExt cx="1784240" cy="762766"/>
          </a:xfrm>
        </p:grpSpPr>
        <p:sp>
          <p:nvSpPr>
            <p:cNvPr id="8" name="Rectangle 36">
              <a:extLst>
                <a:ext uri="{FF2B5EF4-FFF2-40B4-BE49-F238E27FC236}">
                  <a16:creationId xmlns:a16="http://schemas.microsoft.com/office/drawing/2014/main" id="{A64F2131-3239-488A-9C3A-DEC33005687A}"/>
                </a:ext>
              </a:extLst>
            </p:cNvPr>
            <p:cNvSpPr/>
            <p:nvPr/>
          </p:nvSpPr>
          <p:spPr>
            <a:xfrm>
              <a:off x="3918628" y="2031680"/>
              <a:ext cx="1296144" cy="552497"/>
            </a:xfrm>
            <a:prstGeom prst="rect">
              <a:avLst/>
            </a:prstGeom>
            <a:solidFill>
              <a:srgbClr val="18C71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37">
              <a:extLst>
                <a:ext uri="{FF2B5EF4-FFF2-40B4-BE49-F238E27FC236}">
                  <a16:creationId xmlns:a16="http://schemas.microsoft.com/office/drawing/2014/main" id="{40E19D77-98DB-4BDC-818C-D37C99D8DD03}"/>
                </a:ext>
              </a:extLst>
            </p:cNvPr>
            <p:cNvSpPr/>
            <p:nvPr/>
          </p:nvSpPr>
          <p:spPr>
            <a:xfrm rot="16200000" flipH="1">
              <a:off x="3418749" y="2291058"/>
              <a:ext cx="762765" cy="244008"/>
            </a:xfrm>
            <a:prstGeom prst="parallelogram">
              <a:avLst>
                <a:gd name="adj" fmla="val 87568"/>
              </a:avLst>
            </a:prstGeom>
            <a:solidFill>
              <a:srgbClr val="18C71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8">
              <a:extLst>
                <a:ext uri="{FF2B5EF4-FFF2-40B4-BE49-F238E27FC236}">
                  <a16:creationId xmlns:a16="http://schemas.microsoft.com/office/drawing/2014/main" id="{22E0F4D9-B755-4D26-B6AD-CB0720EC5456}"/>
                </a:ext>
              </a:extLst>
            </p:cNvPr>
            <p:cNvSpPr/>
            <p:nvPr/>
          </p:nvSpPr>
          <p:spPr>
            <a:xfrm rot="16200000" flipH="1" flipV="1">
              <a:off x="4957540" y="2289619"/>
              <a:ext cx="762765" cy="246888"/>
            </a:xfrm>
            <a:prstGeom prst="parallelogram">
              <a:avLst>
                <a:gd name="adj" fmla="val 87568"/>
              </a:avLst>
            </a:prstGeom>
            <a:solidFill>
              <a:srgbClr val="18C71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apezoid 39">
              <a:extLst>
                <a:ext uri="{FF2B5EF4-FFF2-40B4-BE49-F238E27FC236}">
                  <a16:creationId xmlns:a16="http://schemas.microsoft.com/office/drawing/2014/main" id="{84947EA1-E224-4E11-B79A-1598C3AA38BF}"/>
                </a:ext>
              </a:extLst>
            </p:cNvPr>
            <p:cNvSpPr/>
            <p:nvPr/>
          </p:nvSpPr>
          <p:spPr>
            <a:xfrm>
              <a:off x="3678128" y="2580815"/>
              <a:ext cx="1784240" cy="213630"/>
            </a:xfrm>
            <a:prstGeom prst="trapezoid">
              <a:avLst>
                <a:gd name="adj" fmla="val 114174"/>
              </a:avLst>
            </a:prstGeom>
            <a:solidFill>
              <a:srgbClr val="18C71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grpSp>
      <p:sp>
        <p:nvSpPr>
          <p:cNvPr id="5" name="TextBox 103">
            <a:extLst>
              <a:ext uri="{FF2B5EF4-FFF2-40B4-BE49-F238E27FC236}">
                <a16:creationId xmlns:a16="http://schemas.microsoft.com/office/drawing/2014/main" id="{E8890F97-11CC-4780-A4E4-7A3D95362BE0}"/>
              </a:ext>
            </a:extLst>
          </p:cNvPr>
          <p:cNvSpPr txBox="1"/>
          <p:nvPr/>
        </p:nvSpPr>
        <p:spPr>
          <a:xfrm>
            <a:off x="2149869" y="1037242"/>
            <a:ext cx="418704" cy="369332"/>
          </a:xfrm>
          <a:prstGeom prst="rect">
            <a:avLst/>
          </a:prstGeom>
          <a:solidFill>
            <a:srgbClr val="18C712"/>
          </a:solidFill>
        </p:spPr>
        <p:txBody>
          <a:bodyPr wrap="none" rtlCol="0" anchor="ctr">
            <a:spAutoFit/>
          </a:bodyPr>
          <a:lstStyle/>
          <a:p>
            <a:pPr algn="ctr"/>
            <a:r>
              <a:rPr lang="en-US" b="1">
                <a:solidFill>
                  <a:schemeClr val="bg1"/>
                </a:solidFill>
                <a:effectLst>
                  <a:outerShdw blurRad="38100" dist="38100" dir="2700000" algn="tl">
                    <a:srgbClr val="000000">
                      <a:alpha val="43137"/>
                    </a:srgbClr>
                  </a:outerShdw>
                </a:effectLst>
              </a:rPr>
              <a:t>03</a:t>
            </a:r>
          </a:p>
        </p:txBody>
      </p:sp>
      <p:sp>
        <p:nvSpPr>
          <p:cNvPr id="15" name="Oval 46">
            <a:extLst>
              <a:ext uri="{FF2B5EF4-FFF2-40B4-BE49-F238E27FC236}">
                <a16:creationId xmlns:a16="http://schemas.microsoft.com/office/drawing/2014/main" id="{408B65E4-1E1F-4FDB-A1F9-0303FB120846}"/>
              </a:ext>
            </a:extLst>
          </p:cNvPr>
          <p:cNvSpPr/>
          <p:nvPr/>
        </p:nvSpPr>
        <p:spPr>
          <a:xfrm>
            <a:off x="1982041" y="1528783"/>
            <a:ext cx="714947" cy="68019"/>
          </a:xfrm>
          <a:prstGeom prst="ellipse">
            <a:avLst/>
          </a:prstGeom>
          <a:solidFill>
            <a:srgbClr val="18C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7" name="Figure">
            <a:extLst>
              <a:ext uri="{FF2B5EF4-FFF2-40B4-BE49-F238E27FC236}">
                <a16:creationId xmlns:a16="http://schemas.microsoft.com/office/drawing/2014/main" id="{F0B55709-B16F-4144-BF83-6698012EE169}"/>
              </a:ext>
            </a:extLst>
          </p:cNvPr>
          <p:cNvSpPr/>
          <p:nvPr/>
        </p:nvSpPr>
        <p:spPr>
          <a:xfrm>
            <a:off x="2237706" y="1562793"/>
            <a:ext cx="227042" cy="689417"/>
          </a:xfrm>
          <a:custGeom>
            <a:avLst/>
            <a:gdLst/>
            <a:ahLst/>
            <a:cxnLst>
              <a:cxn ang="0">
                <a:pos x="wd2" y="hd2"/>
              </a:cxn>
              <a:cxn ang="5400000">
                <a:pos x="wd2" y="hd2"/>
              </a:cxn>
              <a:cxn ang="10800000">
                <a:pos x="wd2" y="hd2"/>
              </a:cxn>
              <a:cxn ang="16200000">
                <a:pos x="wd2" y="hd2"/>
              </a:cxn>
            </a:cxnLst>
            <a:rect l="0" t="0" r="r" b="b"/>
            <a:pathLst>
              <a:path w="21600" h="21600" extrusionOk="0">
                <a:moveTo>
                  <a:pt x="20112" y="0"/>
                </a:moveTo>
                <a:cubicBezTo>
                  <a:pt x="19341" y="0"/>
                  <a:pt x="18680" y="245"/>
                  <a:pt x="18680" y="530"/>
                </a:cubicBezTo>
                <a:lnTo>
                  <a:pt x="18680" y="3811"/>
                </a:lnTo>
                <a:lnTo>
                  <a:pt x="2865" y="3811"/>
                </a:lnTo>
                <a:lnTo>
                  <a:pt x="2865" y="530"/>
                </a:lnTo>
                <a:cubicBezTo>
                  <a:pt x="2865" y="245"/>
                  <a:pt x="2204" y="0"/>
                  <a:pt x="1433" y="0"/>
                </a:cubicBezTo>
                <a:cubicBezTo>
                  <a:pt x="661" y="0"/>
                  <a:pt x="0" y="245"/>
                  <a:pt x="0" y="530"/>
                </a:cubicBezTo>
                <a:lnTo>
                  <a:pt x="0" y="21070"/>
                </a:lnTo>
                <a:cubicBezTo>
                  <a:pt x="0" y="21355"/>
                  <a:pt x="661" y="21600"/>
                  <a:pt x="1433" y="21600"/>
                </a:cubicBezTo>
                <a:cubicBezTo>
                  <a:pt x="2204" y="21600"/>
                  <a:pt x="2865" y="21355"/>
                  <a:pt x="2865" y="21070"/>
                </a:cubicBezTo>
                <a:lnTo>
                  <a:pt x="2865" y="17789"/>
                </a:lnTo>
                <a:lnTo>
                  <a:pt x="18735" y="17789"/>
                </a:lnTo>
                <a:lnTo>
                  <a:pt x="18735" y="21070"/>
                </a:lnTo>
                <a:cubicBezTo>
                  <a:pt x="18735" y="21355"/>
                  <a:pt x="19396" y="21600"/>
                  <a:pt x="20167" y="21600"/>
                </a:cubicBezTo>
                <a:cubicBezTo>
                  <a:pt x="20939" y="21600"/>
                  <a:pt x="21600" y="21355"/>
                  <a:pt x="21600" y="21070"/>
                </a:cubicBezTo>
                <a:lnTo>
                  <a:pt x="21600" y="530"/>
                </a:lnTo>
                <a:cubicBezTo>
                  <a:pt x="21545" y="245"/>
                  <a:pt x="20939" y="0"/>
                  <a:pt x="20112" y="0"/>
                </a:cubicBezTo>
                <a:close/>
                <a:moveTo>
                  <a:pt x="2865" y="9170"/>
                </a:moveTo>
                <a:lnTo>
                  <a:pt x="18735" y="9170"/>
                </a:lnTo>
                <a:lnTo>
                  <a:pt x="18735" y="12430"/>
                </a:lnTo>
                <a:lnTo>
                  <a:pt x="2865" y="12430"/>
                </a:lnTo>
                <a:lnTo>
                  <a:pt x="2865" y="9170"/>
                </a:lnTo>
                <a:close/>
                <a:moveTo>
                  <a:pt x="18735" y="4870"/>
                </a:moveTo>
                <a:lnTo>
                  <a:pt x="18735" y="8131"/>
                </a:lnTo>
                <a:lnTo>
                  <a:pt x="2865" y="8131"/>
                </a:lnTo>
                <a:lnTo>
                  <a:pt x="2865" y="4870"/>
                </a:lnTo>
                <a:lnTo>
                  <a:pt x="18735" y="4870"/>
                </a:lnTo>
                <a:close/>
                <a:moveTo>
                  <a:pt x="2865" y="16750"/>
                </a:moveTo>
                <a:lnTo>
                  <a:pt x="2865" y="13490"/>
                </a:lnTo>
                <a:lnTo>
                  <a:pt x="18735" y="13490"/>
                </a:lnTo>
                <a:lnTo>
                  <a:pt x="18735" y="16750"/>
                </a:lnTo>
                <a:lnTo>
                  <a:pt x="2865" y="16750"/>
                </a:lnTo>
                <a:close/>
              </a:path>
            </a:pathLst>
          </a:custGeom>
          <a:solidFill>
            <a:schemeClr val="tx1">
              <a:lumMod val="60000"/>
              <a:lumOff val="40000"/>
            </a:schemeClr>
          </a:solidFill>
          <a:ln w="12700">
            <a:miter lim="400000"/>
          </a:ln>
        </p:spPr>
        <p:txBody>
          <a:bodyPr lIns="21431" tIns="21431" rIns="21431" bIns="21431" anchor="ctr"/>
          <a:lstStyle/>
          <a:p>
            <a:pPr>
              <a:defRPr sz="3000">
                <a:solidFill>
                  <a:srgbClr val="FFFFFF"/>
                </a:solidFill>
                <a:effectLst>
                  <a:outerShdw blurRad="38100" dist="12700" dir="5400000" rotWithShape="0">
                    <a:srgbClr val="000000">
                      <a:alpha val="50000"/>
                    </a:srgbClr>
                  </a:outerShdw>
                </a:effectLst>
              </a:defRPr>
            </a:pPr>
            <a:endParaRPr sz="1700"/>
          </a:p>
        </p:txBody>
      </p:sp>
      <p:grpSp>
        <p:nvGrpSpPr>
          <p:cNvPr id="23" name="Group 41">
            <a:extLst>
              <a:ext uri="{FF2B5EF4-FFF2-40B4-BE49-F238E27FC236}">
                <a16:creationId xmlns:a16="http://schemas.microsoft.com/office/drawing/2014/main" id="{230301EF-CF78-40D6-9B4A-0ED52553FFF8}"/>
              </a:ext>
            </a:extLst>
          </p:cNvPr>
          <p:cNvGrpSpPr/>
          <p:nvPr/>
        </p:nvGrpSpPr>
        <p:grpSpPr>
          <a:xfrm>
            <a:off x="1669110" y="2253141"/>
            <a:ext cx="1338180" cy="572075"/>
            <a:chOff x="3678128" y="2031679"/>
            <a:chExt cx="1784240" cy="762766"/>
          </a:xfrm>
        </p:grpSpPr>
        <p:sp>
          <p:nvSpPr>
            <p:cNvPr id="19" name="Rectangle 42">
              <a:extLst>
                <a:ext uri="{FF2B5EF4-FFF2-40B4-BE49-F238E27FC236}">
                  <a16:creationId xmlns:a16="http://schemas.microsoft.com/office/drawing/2014/main" id="{0DF0C941-EB1F-4E22-83F8-AF5A76F66694}"/>
                </a:ext>
              </a:extLst>
            </p:cNvPr>
            <p:cNvSpPr/>
            <p:nvPr/>
          </p:nvSpPr>
          <p:spPr>
            <a:xfrm>
              <a:off x="3918628" y="2031680"/>
              <a:ext cx="1296144" cy="552497"/>
            </a:xfrm>
            <a:prstGeom prst="rect">
              <a:avLst/>
            </a:prstGeom>
            <a:solidFill>
              <a:srgbClr val="0070C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rallelogram 43">
              <a:extLst>
                <a:ext uri="{FF2B5EF4-FFF2-40B4-BE49-F238E27FC236}">
                  <a16:creationId xmlns:a16="http://schemas.microsoft.com/office/drawing/2014/main" id="{92D19E04-B5A4-4354-BAC2-909B27F05AA4}"/>
                </a:ext>
              </a:extLst>
            </p:cNvPr>
            <p:cNvSpPr/>
            <p:nvPr/>
          </p:nvSpPr>
          <p:spPr>
            <a:xfrm rot="16200000" flipH="1">
              <a:off x="3418749" y="2291058"/>
              <a:ext cx="762765" cy="244008"/>
            </a:xfrm>
            <a:prstGeom prst="parallelogram">
              <a:avLst>
                <a:gd name="adj" fmla="val 87568"/>
              </a:avLst>
            </a:prstGeom>
            <a:solidFill>
              <a:srgbClr val="0070C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44">
              <a:extLst>
                <a:ext uri="{FF2B5EF4-FFF2-40B4-BE49-F238E27FC236}">
                  <a16:creationId xmlns:a16="http://schemas.microsoft.com/office/drawing/2014/main" id="{6D1B47A7-4A5B-4FB3-B730-7A3058C6C375}"/>
                </a:ext>
              </a:extLst>
            </p:cNvPr>
            <p:cNvSpPr/>
            <p:nvPr/>
          </p:nvSpPr>
          <p:spPr>
            <a:xfrm rot="16200000" flipH="1" flipV="1">
              <a:off x="4957540" y="2289619"/>
              <a:ext cx="762765" cy="246888"/>
            </a:xfrm>
            <a:prstGeom prst="parallelogram">
              <a:avLst>
                <a:gd name="adj" fmla="val 87568"/>
              </a:avLst>
            </a:prstGeom>
            <a:solidFill>
              <a:srgbClr val="0070C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48">
              <a:extLst>
                <a:ext uri="{FF2B5EF4-FFF2-40B4-BE49-F238E27FC236}">
                  <a16:creationId xmlns:a16="http://schemas.microsoft.com/office/drawing/2014/main" id="{459BD146-65AE-4D1F-B6E9-FADBC5EEE00C}"/>
                </a:ext>
              </a:extLst>
            </p:cNvPr>
            <p:cNvSpPr/>
            <p:nvPr/>
          </p:nvSpPr>
          <p:spPr>
            <a:xfrm>
              <a:off x="3678128" y="2580815"/>
              <a:ext cx="1784240" cy="213630"/>
            </a:xfrm>
            <a:prstGeom prst="trapezoid">
              <a:avLst>
                <a:gd name="adj" fmla="val 114174"/>
              </a:avLst>
            </a:prstGeom>
            <a:solidFill>
              <a:srgbClr val="0070C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grpSp>
      <p:sp>
        <p:nvSpPr>
          <p:cNvPr id="25" name="Oval 34">
            <a:extLst>
              <a:ext uri="{FF2B5EF4-FFF2-40B4-BE49-F238E27FC236}">
                <a16:creationId xmlns:a16="http://schemas.microsoft.com/office/drawing/2014/main" id="{F10A4F8A-426A-458D-93E3-4C58AD66780F}"/>
              </a:ext>
            </a:extLst>
          </p:cNvPr>
          <p:cNvSpPr/>
          <p:nvPr/>
        </p:nvSpPr>
        <p:spPr>
          <a:xfrm>
            <a:off x="2001748" y="2735719"/>
            <a:ext cx="714947" cy="6801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7" name="TextBox 102">
            <a:extLst>
              <a:ext uri="{FF2B5EF4-FFF2-40B4-BE49-F238E27FC236}">
                <a16:creationId xmlns:a16="http://schemas.microsoft.com/office/drawing/2014/main" id="{ED2DFF8D-9429-46BA-B688-0457C4E4908D}"/>
              </a:ext>
            </a:extLst>
          </p:cNvPr>
          <p:cNvSpPr txBox="1"/>
          <p:nvPr/>
        </p:nvSpPr>
        <p:spPr>
          <a:xfrm>
            <a:off x="2130162" y="2268795"/>
            <a:ext cx="418704" cy="369332"/>
          </a:xfrm>
          <a:prstGeom prst="rect">
            <a:avLst/>
          </a:prstGeom>
          <a:solidFill>
            <a:srgbClr val="0070C0"/>
          </a:solidFill>
        </p:spPr>
        <p:txBody>
          <a:bodyPr wrap="none" rtlCol="0" anchor="ctr">
            <a:spAutoFit/>
          </a:bodyPr>
          <a:lstStyle/>
          <a:p>
            <a:pPr algn="ctr"/>
            <a:r>
              <a:rPr lang="en-US" b="1">
                <a:solidFill>
                  <a:schemeClr val="bg1"/>
                </a:solidFill>
                <a:effectLst>
                  <a:outerShdw blurRad="38100" dist="38100" dir="2700000" algn="tl">
                    <a:srgbClr val="000000">
                      <a:alpha val="43137"/>
                    </a:srgbClr>
                  </a:outerShdw>
                </a:effectLst>
              </a:rPr>
              <a:t>02</a:t>
            </a:r>
          </a:p>
        </p:txBody>
      </p:sp>
      <p:sp>
        <p:nvSpPr>
          <p:cNvPr id="29" name="Figure">
            <a:extLst>
              <a:ext uri="{FF2B5EF4-FFF2-40B4-BE49-F238E27FC236}">
                <a16:creationId xmlns:a16="http://schemas.microsoft.com/office/drawing/2014/main" id="{CA14DE37-4B46-455E-9029-B0BF482BD882}"/>
              </a:ext>
            </a:extLst>
          </p:cNvPr>
          <p:cNvSpPr/>
          <p:nvPr/>
        </p:nvSpPr>
        <p:spPr>
          <a:xfrm>
            <a:off x="2235847" y="2796113"/>
            <a:ext cx="227042" cy="613936"/>
          </a:xfrm>
          <a:custGeom>
            <a:avLst/>
            <a:gdLst/>
            <a:ahLst/>
            <a:cxnLst>
              <a:cxn ang="0">
                <a:pos x="wd2" y="hd2"/>
              </a:cxn>
              <a:cxn ang="5400000">
                <a:pos x="wd2" y="hd2"/>
              </a:cxn>
              <a:cxn ang="10800000">
                <a:pos x="wd2" y="hd2"/>
              </a:cxn>
              <a:cxn ang="16200000">
                <a:pos x="wd2" y="hd2"/>
              </a:cxn>
            </a:cxnLst>
            <a:rect l="0" t="0" r="r" b="b"/>
            <a:pathLst>
              <a:path w="21600" h="21600" extrusionOk="0">
                <a:moveTo>
                  <a:pt x="20112" y="0"/>
                </a:moveTo>
                <a:cubicBezTo>
                  <a:pt x="19341" y="0"/>
                  <a:pt x="18680" y="245"/>
                  <a:pt x="18680" y="530"/>
                </a:cubicBezTo>
                <a:lnTo>
                  <a:pt x="18680" y="3811"/>
                </a:lnTo>
                <a:lnTo>
                  <a:pt x="2865" y="3811"/>
                </a:lnTo>
                <a:lnTo>
                  <a:pt x="2865" y="530"/>
                </a:lnTo>
                <a:cubicBezTo>
                  <a:pt x="2865" y="245"/>
                  <a:pt x="2204" y="0"/>
                  <a:pt x="1433" y="0"/>
                </a:cubicBezTo>
                <a:cubicBezTo>
                  <a:pt x="661" y="0"/>
                  <a:pt x="0" y="245"/>
                  <a:pt x="0" y="530"/>
                </a:cubicBezTo>
                <a:lnTo>
                  <a:pt x="0" y="21070"/>
                </a:lnTo>
                <a:cubicBezTo>
                  <a:pt x="0" y="21355"/>
                  <a:pt x="661" y="21600"/>
                  <a:pt x="1433" y="21600"/>
                </a:cubicBezTo>
                <a:cubicBezTo>
                  <a:pt x="2204" y="21600"/>
                  <a:pt x="2865" y="21355"/>
                  <a:pt x="2865" y="21070"/>
                </a:cubicBezTo>
                <a:lnTo>
                  <a:pt x="2865" y="17789"/>
                </a:lnTo>
                <a:lnTo>
                  <a:pt x="18735" y="17789"/>
                </a:lnTo>
                <a:lnTo>
                  <a:pt x="18735" y="21070"/>
                </a:lnTo>
                <a:cubicBezTo>
                  <a:pt x="18735" y="21355"/>
                  <a:pt x="19396" y="21600"/>
                  <a:pt x="20167" y="21600"/>
                </a:cubicBezTo>
                <a:cubicBezTo>
                  <a:pt x="20939" y="21600"/>
                  <a:pt x="21600" y="21355"/>
                  <a:pt x="21600" y="21070"/>
                </a:cubicBezTo>
                <a:lnTo>
                  <a:pt x="21600" y="530"/>
                </a:lnTo>
                <a:cubicBezTo>
                  <a:pt x="21545" y="245"/>
                  <a:pt x="20939" y="0"/>
                  <a:pt x="20112" y="0"/>
                </a:cubicBezTo>
                <a:close/>
                <a:moveTo>
                  <a:pt x="2865" y="9170"/>
                </a:moveTo>
                <a:lnTo>
                  <a:pt x="18735" y="9170"/>
                </a:lnTo>
                <a:lnTo>
                  <a:pt x="18735" y="12430"/>
                </a:lnTo>
                <a:lnTo>
                  <a:pt x="2865" y="12430"/>
                </a:lnTo>
                <a:lnTo>
                  <a:pt x="2865" y="9170"/>
                </a:lnTo>
                <a:close/>
                <a:moveTo>
                  <a:pt x="18735" y="4870"/>
                </a:moveTo>
                <a:lnTo>
                  <a:pt x="18735" y="8131"/>
                </a:lnTo>
                <a:lnTo>
                  <a:pt x="2865" y="8131"/>
                </a:lnTo>
                <a:lnTo>
                  <a:pt x="2865" y="4870"/>
                </a:lnTo>
                <a:lnTo>
                  <a:pt x="18735" y="4870"/>
                </a:lnTo>
                <a:close/>
                <a:moveTo>
                  <a:pt x="2865" y="16750"/>
                </a:moveTo>
                <a:lnTo>
                  <a:pt x="2865" y="13490"/>
                </a:lnTo>
                <a:lnTo>
                  <a:pt x="18735" y="13490"/>
                </a:lnTo>
                <a:lnTo>
                  <a:pt x="18735" y="16750"/>
                </a:lnTo>
                <a:lnTo>
                  <a:pt x="2865" y="16750"/>
                </a:lnTo>
                <a:close/>
              </a:path>
            </a:pathLst>
          </a:custGeom>
          <a:solidFill>
            <a:schemeClr val="tx1">
              <a:lumMod val="60000"/>
              <a:lumOff val="40000"/>
            </a:schemeClr>
          </a:solidFill>
          <a:ln w="12700">
            <a:miter lim="400000"/>
          </a:ln>
        </p:spPr>
        <p:txBody>
          <a:bodyPr lIns="21431" tIns="21431" rIns="21431" bIns="21431" anchor="ctr"/>
          <a:lstStyle/>
          <a:p>
            <a:pPr>
              <a:defRPr sz="3000">
                <a:solidFill>
                  <a:srgbClr val="FFFFFF"/>
                </a:solidFill>
                <a:effectLst>
                  <a:outerShdw blurRad="38100" dist="12700" dir="5400000" rotWithShape="0">
                    <a:srgbClr val="000000">
                      <a:alpha val="50000"/>
                    </a:srgbClr>
                  </a:outerShdw>
                </a:effectLst>
              </a:defRPr>
            </a:pPr>
            <a:endParaRPr sz="1700"/>
          </a:p>
        </p:txBody>
      </p:sp>
      <p:grpSp>
        <p:nvGrpSpPr>
          <p:cNvPr id="35" name="Group 49">
            <a:extLst>
              <a:ext uri="{FF2B5EF4-FFF2-40B4-BE49-F238E27FC236}">
                <a16:creationId xmlns:a16="http://schemas.microsoft.com/office/drawing/2014/main" id="{ED3E3700-735B-44AA-9F51-620F81261372}"/>
              </a:ext>
            </a:extLst>
          </p:cNvPr>
          <p:cNvGrpSpPr/>
          <p:nvPr/>
        </p:nvGrpSpPr>
        <p:grpSpPr>
          <a:xfrm>
            <a:off x="1669110" y="3395320"/>
            <a:ext cx="1338180" cy="572075"/>
            <a:chOff x="3678128" y="2031679"/>
            <a:chExt cx="1784240" cy="762766"/>
          </a:xfrm>
        </p:grpSpPr>
        <p:sp>
          <p:nvSpPr>
            <p:cNvPr id="31" name="Rectangle 50">
              <a:extLst>
                <a:ext uri="{FF2B5EF4-FFF2-40B4-BE49-F238E27FC236}">
                  <a16:creationId xmlns:a16="http://schemas.microsoft.com/office/drawing/2014/main" id="{FC0FD3CC-6447-4C8B-9100-1263F908D034}"/>
                </a:ext>
              </a:extLst>
            </p:cNvPr>
            <p:cNvSpPr/>
            <p:nvPr/>
          </p:nvSpPr>
          <p:spPr>
            <a:xfrm>
              <a:off x="3918628" y="2031680"/>
              <a:ext cx="1296144" cy="552497"/>
            </a:xfrm>
            <a:prstGeom prst="rect">
              <a:avLst/>
            </a:prstGeom>
            <a:solidFill>
              <a:srgbClr val="FF0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51">
              <a:extLst>
                <a:ext uri="{FF2B5EF4-FFF2-40B4-BE49-F238E27FC236}">
                  <a16:creationId xmlns:a16="http://schemas.microsoft.com/office/drawing/2014/main" id="{E60B95CC-CFAE-44B0-A58D-A7C4056031DD}"/>
                </a:ext>
              </a:extLst>
            </p:cNvPr>
            <p:cNvSpPr/>
            <p:nvPr/>
          </p:nvSpPr>
          <p:spPr>
            <a:xfrm rot="16200000" flipH="1">
              <a:off x="3418749" y="2291058"/>
              <a:ext cx="762765" cy="244008"/>
            </a:xfrm>
            <a:prstGeom prst="parallelogram">
              <a:avLst>
                <a:gd name="adj" fmla="val 87568"/>
              </a:avLst>
            </a:prstGeom>
            <a:solidFill>
              <a:srgbClr val="FF0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52">
              <a:extLst>
                <a:ext uri="{FF2B5EF4-FFF2-40B4-BE49-F238E27FC236}">
                  <a16:creationId xmlns:a16="http://schemas.microsoft.com/office/drawing/2014/main" id="{F34CA68C-BAC8-49C1-B706-4881D70D9E3D}"/>
                </a:ext>
              </a:extLst>
            </p:cNvPr>
            <p:cNvSpPr/>
            <p:nvPr/>
          </p:nvSpPr>
          <p:spPr>
            <a:xfrm rot="16200000" flipH="1" flipV="1">
              <a:off x="4957540" y="2289619"/>
              <a:ext cx="762765" cy="246888"/>
            </a:xfrm>
            <a:prstGeom prst="parallelogram">
              <a:avLst>
                <a:gd name="adj" fmla="val 87568"/>
              </a:avLst>
            </a:prstGeom>
            <a:solidFill>
              <a:srgbClr val="FF0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apezoid 53">
              <a:extLst>
                <a:ext uri="{FF2B5EF4-FFF2-40B4-BE49-F238E27FC236}">
                  <a16:creationId xmlns:a16="http://schemas.microsoft.com/office/drawing/2014/main" id="{9E0761D8-3EFF-49BA-AABB-9009DDD21F5A}"/>
                </a:ext>
              </a:extLst>
            </p:cNvPr>
            <p:cNvSpPr/>
            <p:nvPr/>
          </p:nvSpPr>
          <p:spPr>
            <a:xfrm>
              <a:off x="3678128" y="2580815"/>
              <a:ext cx="1784240" cy="213630"/>
            </a:xfrm>
            <a:prstGeom prst="trapezoid">
              <a:avLst>
                <a:gd name="adj" fmla="val 114174"/>
              </a:avLst>
            </a:prstGeom>
            <a:solidFill>
              <a:srgbClr val="FF0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grpSp>
      <p:sp>
        <p:nvSpPr>
          <p:cNvPr id="37" name="Oval 31">
            <a:extLst>
              <a:ext uri="{FF2B5EF4-FFF2-40B4-BE49-F238E27FC236}">
                <a16:creationId xmlns:a16="http://schemas.microsoft.com/office/drawing/2014/main" id="{D10E74B5-48FC-4B17-8C5D-A39113C94310}"/>
              </a:ext>
            </a:extLst>
          </p:cNvPr>
          <p:cNvSpPr/>
          <p:nvPr/>
        </p:nvSpPr>
        <p:spPr>
          <a:xfrm>
            <a:off x="2002122" y="3860112"/>
            <a:ext cx="714200" cy="680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9" name="Figure">
            <a:extLst>
              <a:ext uri="{FF2B5EF4-FFF2-40B4-BE49-F238E27FC236}">
                <a16:creationId xmlns:a16="http://schemas.microsoft.com/office/drawing/2014/main" id="{C70875DC-7525-41B6-B748-201DFAB0EB8A}"/>
              </a:ext>
            </a:extLst>
          </p:cNvPr>
          <p:cNvSpPr/>
          <p:nvPr/>
        </p:nvSpPr>
        <p:spPr>
          <a:xfrm>
            <a:off x="2235847" y="3864561"/>
            <a:ext cx="227042" cy="613936"/>
          </a:xfrm>
          <a:custGeom>
            <a:avLst/>
            <a:gdLst/>
            <a:ahLst/>
            <a:cxnLst>
              <a:cxn ang="0">
                <a:pos x="wd2" y="hd2"/>
              </a:cxn>
              <a:cxn ang="5400000">
                <a:pos x="wd2" y="hd2"/>
              </a:cxn>
              <a:cxn ang="10800000">
                <a:pos x="wd2" y="hd2"/>
              </a:cxn>
              <a:cxn ang="16200000">
                <a:pos x="wd2" y="hd2"/>
              </a:cxn>
            </a:cxnLst>
            <a:rect l="0" t="0" r="r" b="b"/>
            <a:pathLst>
              <a:path w="21600" h="21600" extrusionOk="0">
                <a:moveTo>
                  <a:pt x="20112" y="0"/>
                </a:moveTo>
                <a:cubicBezTo>
                  <a:pt x="19341" y="0"/>
                  <a:pt x="18680" y="245"/>
                  <a:pt x="18680" y="530"/>
                </a:cubicBezTo>
                <a:lnTo>
                  <a:pt x="18680" y="3811"/>
                </a:lnTo>
                <a:lnTo>
                  <a:pt x="2865" y="3811"/>
                </a:lnTo>
                <a:lnTo>
                  <a:pt x="2865" y="530"/>
                </a:lnTo>
                <a:cubicBezTo>
                  <a:pt x="2865" y="245"/>
                  <a:pt x="2204" y="0"/>
                  <a:pt x="1433" y="0"/>
                </a:cubicBezTo>
                <a:cubicBezTo>
                  <a:pt x="661" y="0"/>
                  <a:pt x="0" y="245"/>
                  <a:pt x="0" y="530"/>
                </a:cubicBezTo>
                <a:lnTo>
                  <a:pt x="0" y="21070"/>
                </a:lnTo>
                <a:cubicBezTo>
                  <a:pt x="0" y="21355"/>
                  <a:pt x="661" y="21600"/>
                  <a:pt x="1433" y="21600"/>
                </a:cubicBezTo>
                <a:cubicBezTo>
                  <a:pt x="2204" y="21600"/>
                  <a:pt x="2865" y="21355"/>
                  <a:pt x="2865" y="21070"/>
                </a:cubicBezTo>
                <a:lnTo>
                  <a:pt x="2865" y="17789"/>
                </a:lnTo>
                <a:lnTo>
                  <a:pt x="18735" y="17789"/>
                </a:lnTo>
                <a:lnTo>
                  <a:pt x="18735" y="21070"/>
                </a:lnTo>
                <a:cubicBezTo>
                  <a:pt x="18735" y="21355"/>
                  <a:pt x="19396" y="21600"/>
                  <a:pt x="20167" y="21600"/>
                </a:cubicBezTo>
                <a:cubicBezTo>
                  <a:pt x="20939" y="21600"/>
                  <a:pt x="21600" y="21355"/>
                  <a:pt x="21600" y="21070"/>
                </a:cubicBezTo>
                <a:lnTo>
                  <a:pt x="21600" y="530"/>
                </a:lnTo>
                <a:cubicBezTo>
                  <a:pt x="21545" y="245"/>
                  <a:pt x="20939" y="0"/>
                  <a:pt x="20112" y="0"/>
                </a:cubicBezTo>
                <a:close/>
                <a:moveTo>
                  <a:pt x="2865" y="9170"/>
                </a:moveTo>
                <a:lnTo>
                  <a:pt x="18735" y="9170"/>
                </a:lnTo>
                <a:lnTo>
                  <a:pt x="18735" y="12430"/>
                </a:lnTo>
                <a:lnTo>
                  <a:pt x="2865" y="12430"/>
                </a:lnTo>
                <a:lnTo>
                  <a:pt x="2865" y="9170"/>
                </a:lnTo>
                <a:close/>
                <a:moveTo>
                  <a:pt x="18735" y="4870"/>
                </a:moveTo>
                <a:lnTo>
                  <a:pt x="18735" y="8131"/>
                </a:lnTo>
                <a:lnTo>
                  <a:pt x="2865" y="8131"/>
                </a:lnTo>
                <a:lnTo>
                  <a:pt x="2865" y="4870"/>
                </a:lnTo>
                <a:lnTo>
                  <a:pt x="18735" y="4870"/>
                </a:lnTo>
                <a:close/>
                <a:moveTo>
                  <a:pt x="2865" y="16750"/>
                </a:moveTo>
                <a:lnTo>
                  <a:pt x="2865" y="13490"/>
                </a:lnTo>
                <a:lnTo>
                  <a:pt x="18735" y="13490"/>
                </a:lnTo>
                <a:lnTo>
                  <a:pt x="18735" y="16750"/>
                </a:lnTo>
                <a:lnTo>
                  <a:pt x="2865" y="16750"/>
                </a:lnTo>
                <a:close/>
              </a:path>
            </a:pathLst>
          </a:custGeom>
          <a:solidFill>
            <a:schemeClr val="tx1">
              <a:lumMod val="60000"/>
              <a:lumOff val="40000"/>
            </a:schemeClr>
          </a:solidFill>
          <a:ln w="12700">
            <a:miter lim="400000"/>
          </a:ln>
        </p:spPr>
        <p:txBody>
          <a:bodyPr lIns="21431" tIns="21431" rIns="21431" bIns="21431" anchor="ctr"/>
          <a:lstStyle/>
          <a:p>
            <a:pPr>
              <a:defRPr sz="3000">
                <a:solidFill>
                  <a:srgbClr val="FFFFFF"/>
                </a:solidFill>
                <a:effectLst>
                  <a:outerShdw blurRad="38100" dist="12700" dir="5400000" rotWithShape="0">
                    <a:srgbClr val="000000">
                      <a:alpha val="50000"/>
                    </a:srgbClr>
                  </a:outerShdw>
                </a:effectLst>
              </a:defRPr>
            </a:pPr>
            <a:endParaRPr sz="1700"/>
          </a:p>
        </p:txBody>
      </p:sp>
      <p:grpSp>
        <p:nvGrpSpPr>
          <p:cNvPr id="43" name="Group 62">
            <a:extLst>
              <a:ext uri="{FF2B5EF4-FFF2-40B4-BE49-F238E27FC236}">
                <a16:creationId xmlns:a16="http://schemas.microsoft.com/office/drawing/2014/main" id="{685323C4-7373-452E-8B92-70A14A636995}"/>
              </a:ext>
            </a:extLst>
          </p:cNvPr>
          <p:cNvGrpSpPr/>
          <p:nvPr/>
        </p:nvGrpSpPr>
        <p:grpSpPr>
          <a:xfrm>
            <a:off x="246009" y="3333606"/>
            <a:ext cx="8593087" cy="726945"/>
            <a:chOff x="8203832" y="2482042"/>
            <a:chExt cx="13535536" cy="1292346"/>
          </a:xfrm>
        </p:grpSpPr>
        <p:sp>
          <p:nvSpPr>
            <p:cNvPr id="41" name="Rectangle 63">
              <a:extLst>
                <a:ext uri="{FF2B5EF4-FFF2-40B4-BE49-F238E27FC236}">
                  <a16:creationId xmlns:a16="http://schemas.microsoft.com/office/drawing/2014/main" id="{09D3CCCB-3AD3-4A4E-BE4C-95AF1C091D16}"/>
                </a:ext>
              </a:extLst>
            </p:cNvPr>
            <p:cNvSpPr/>
            <p:nvPr/>
          </p:nvSpPr>
          <p:spPr>
            <a:xfrm>
              <a:off x="8203832" y="2625356"/>
              <a:ext cx="2834640" cy="1149032"/>
            </a:xfrm>
            <a:prstGeom prst="rect">
              <a:avLst/>
            </a:prstGeom>
          </p:spPr>
          <p:txBody>
            <a:bodyPr wrap="square" lIns="91440" tIns="45720" rIns="91440" bIns="45720" anchor="b">
              <a:spAutoFit/>
            </a:bodyPr>
            <a:lstStyle/>
            <a:p>
              <a:r>
                <a:rPr lang="es-CO" b="1" cap="all">
                  <a:solidFill>
                    <a:srgbClr val="FF0000"/>
                  </a:solidFill>
                  <a:cs typeface="Calibri"/>
                </a:rPr>
                <a:t>NIVEL OPERATIVO</a:t>
              </a:r>
              <a:endParaRPr lang="es-CO">
                <a:cs typeface="Calibri"/>
              </a:endParaRPr>
            </a:p>
          </p:txBody>
        </p:sp>
        <p:sp>
          <p:nvSpPr>
            <p:cNvPr id="42" name="Rectangle 64">
              <a:extLst>
                <a:ext uri="{FF2B5EF4-FFF2-40B4-BE49-F238E27FC236}">
                  <a16:creationId xmlns:a16="http://schemas.microsoft.com/office/drawing/2014/main" id="{A68CA6DB-5D85-4113-BA53-0EAC5A2112EC}"/>
                </a:ext>
              </a:extLst>
            </p:cNvPr>
            <p:cNvSpPr/>
            <p:nvPr/>
          </p:nvSpPr>
          <p:spPr>
            <a:xfrm>
              <a:off x="16108262" y="2482042"/>
              <a:ext cx="5631106" cy="1085311"/>
            </a:xfrm>
            <a:prstGeom prst="rect">
              <a:avLst/>
            </a:prstGeom>
          </p:spPr>
          <p:txBody>
            <a:bodyPr wrap="square" lIns="91440" tIns="45720" rIns="91440" bIns="45720" anchor="t">
              <a:spAutoFit/>
            </a:bodyPr>
            <a:lstStyle/>
            <a:p>
              <a:pPr marL="171450" indent="-171450">
                <a:lnSpc>
                  <a:spcPts val="1013"/>
                </a:lnSpc>
                <a:buFont typeface="Wingdings"/>
                <a:buChar char="§"/>
              </a:pPr>
              <a:r>
                <a:rPr lang="es-CO" sz="1100" dirty="0"/>
                <a:t>Coordinaciones Misionales (Resolución 4017 de 2009 Art. 2)</a:t>
              </a:r>
              <a:endParaRPr lang="es-CO" sz="1100" dirty="0">
                <a:cs typeface="Calibri"/>
              </a:endParaRPr>
            </a:p>
            <a:p>
              <a:pPr marL="171450" indent="-171450">
                <a:lnSpc>
                  <a:spcPts val="1013"/>
                </a:lnSpc>
                <a:buFont typeface="Wingdings"/>
                <a:buChar char="§"/>
              </a:pPr>
              <a:r>
                <a:rPr lang="es-CO" sz="1100" dirty="0">
                  <a:cs typeface="Calibri"/>
                </a:rPr>
                <a:t>Profesionales de apoyo </a:t>
              </a:r>
            </a:p>
            <a:p>
              <a:pPr marL="171450" indent="-171450">
                <a:lnSpc>
                  <a:spcPts val="1013"/>
                </a:lnSpc>
                <a:buFont typeface="Wingdings"/>
                <a:buChar char="§"/>
              </a:pPr>
              <a:r>
                <a:rPr lang="es-CO" sz="1100" dirty="0">
                  <a:cs typeface="Calibri"/>
                </a:rPr>
                <a:t>Roles del instructor</a:t>
              </a:r>
            </a:p>
          </p:txBody>
        </p:sp>
      </p:grpSp>
      <p:grpSp>
        <p:nvGrpSpPr>
          <p:cNvPr id="47" name="Group 65">
            <a:extLst>
              <a:ext uri="{FF2B5EF4-FFF2-40B4-BE49-F238E27FC236}">
                <a16:creationId xmlns:a16="http://schemas.microsoft.com/office/drawing/2014/main" id="{E9D7C558-DF3A-474A-BA6D-3DD351BAD767}"/>
              </a:ext>
            </a:extLst>
          </p:cNvPr>
          <p:cNvGrpSpPr/>
          <p:nvPr/>
        </p:nvGrpSpPr>
        <p:grpSpPr>
          <a:xfrm>
            <a:off x="246027" y="1038268"/>
            <a:ext cx="7111673" cy="689018"/>
            <a:chOff x="8192089" y="2205403"/>
            <a:chExt cx="12642974" cy="1224919"/>
          </a:xfrm>
        </p:grpSpPr>
        <p:sp>
          <p:nvSpPr>
            <p:cNvPr id="45" name="Rectangle 66">
              <a:extLst>
                <a:ext uri="{FF2B5EF4-FFF2-40B4-BE49-F238E27FC236}">
                  <a16:creationId xmlns:a16="http://schemas.microsoft.com/office/drawing/2014/main" id="{F243424A-E43A-4BB1-B262-0C0FA5C7FC9F}"/>
                </a:ext>
              </a:extLst>
            </p:cNvPr>
            <p:cNvSpPr/>
            <p:nvPr/>
          </p:nvSpPr>
          <p:spPr>
            <a:xfrm>
              <a:off x="8192089" y="2281291"/>
              <a:ext cx="2834640" cy="1149031"/>
            </a:xfrm>
            <a:prstGeom prst="rect">
              <a:avLst/>
            </a:prstGeom>
          </p:spPr>
          <p:txBody>
            <a:bodyPr wrap="square" lIns="91440" tIns="45720" rIns="91440" bIns="45720" anchor="b">
              <a:spAutoFit/>
            </a:bodyPr>
            <a:lstStyle/>
            <a:p>
              <a:r>
                <a:rPr lang="da-DK" b="1" cap="all" dirty="0">
                  <a:solidFill>
                    <a:srgbClr val="00B050"/>
                  </a:solidFill>
                </a:rPr>
                <a:t>NIVEL ESTRATEGICO</a:t>
              </a:r>
              <a:endParaRPr lang="da-DK" b="1" cap="all" dirty="0">
                <a:solidFill>
                  <a:srgbClr val="00B050"/>
                </a:solidFill>
                <a:cs typeface="Calibri"/>
              </a:endParaRPr>
            </a:p>
          </p:txBody>
        </p:sp>
        <p:sp>
          <p:nvSpPr>
            <p:cNvPr id="46" name="Rectangle 67">
              <a:extLst>
                <a:ext uri="{FF2B5EF4-FFF2-40B4-BE49-F238E27FC236}">
                  <a16:creationId xmlns:a16="http://schemas.microsoft.com/office/drawing/2014/main" id="{558661DE-D265-426C-BDC1-9BC77102C5A8}"/>
                </a:ext>
              </a:extLst>
            </p:cNvPr>
            <p:cNvSpPr/>
            <p:nvPr/>
          </p:nvSpPr>
          <p:spPr>
            <a:xfrm>
              <a:off x="18000423" y="2205403"/>
              <a:ext cx="2834640" cy="383352"/>
            </a:xfrm>
            <a:prstGeom prst="rect">
              <a:avLst/>
            </a:prstGeom>
          </p:spPr>
          <p:txBody>
            <a:bodyPr wrap="square" lIns="91440" tIns="45720" rIns="91440" bIns="45720" anchor="t">
              <a:spAutoFit/>
            </a:bodyPr>
            <a:lstStyle/>
            <a:p>
              <a:pPr algn="just">
                <a:lnSpc>
                  <a:spcPts val="1013"/>
                </a:lnSpc>
              </a:pPr>
              <a:endParaRPr lang="da-DK" sz="800">
                <a:solidFill>
                  <a:schemeClr val="bg1">
                    <a:lumMod val="50000"/>
                  </a:schemeClr>
                </a:solidFill>
                <a:cs typeface="Calibri"/>
              </a:endParaRPr>
            </a:p>
          </p:txBody>
        </p:sp>
      </p:grpSp>
      <p:grpSp>
        <p:nvGrpSpPr>
          <p:cNvPr id="51" name="Group 92">
            <a:extLst>
              <a:ext uri="{FF2B5EF4-FFF2-40B4-BE49-F238E27FC236}">
                <a16:creationId xmlns:a16="http://schemas.microsoft.com/office/drawing/2014/main" id="{03CEC5A1-1518-41D7-82C7-67187401F34C}"/>
              </a:ext>
            </a:extLst>
          </p:cNvPr>
          <p:cNvGrpSpPr/>
          <p:nvPr/>
        </p:nvGrpSpPr>
        <p:grpSpPr>
          <a:xfrm>
            <a:off x="165273" y="2158036"/>
            <a:ext cx="8478878" cy="1626278"/>
            <a:chOff x="8103179" y="1759968"/>
            <a:chExt cx="15073561" cy="2891160"/>
          </a:xfrm>
        </p:grpSpPr>
        <p:sp>
          <p:nvSpPr>
            <p:cNvPr id="49" name="Rectangle 93">
              <a:extLst>
                <a:ext uri="{FF2B5EF4-FFF2-40B4-BE49-F238E27FC236}">
                  <a16:creationId xmlns:a16="http://schemas.microsoft.com/office/drawing/2014/main" id="{1815F203-D002-45FE-A78D-B16220666235}"/>
                </a:ext>
              </a:extLst>
            </p:cNvPr>
            <p:cNvSpPr/>
            <p:nvPr/>
          </p:nvSpPr>
          <p:spPr>
            <a:xfrm>
              <a:off x="8103179" y="2346710"/>
              <a:ext cx="2834640" cy="656590"/>
            </a:xfrm>
            <a:prstGeom prst="rect">
              <a:avLst/>
            </a:prstGeom>
          </p:spPr>
          <p:txBody>
            <a:bodyPr wrap="square" lIns="91440" tIns="45720" rIns="91440" bIns="45720" anchor="b">
              <a:spAutoFit/>
            </a:bodyPr>
            <a:lstStyle/>
            <a:p>
              <a:pPr algn="r"/>
              <a:r>
                <a:rPr lang="es-CO" b="1" cap="all" dirty="0">
                  <a:solidFill>
                    <a:srgbClr val="0070C0"/>
                  </a:solidFill>
                </a:rPr>
                <a:t>NIVEL TÁCTICO</a:t>
              </a:r>
              <a:endParaRPr lang="es-CO" b="1" cap="all" dirty="0">
                <a:solidFill>
                  <a:srgbClr val="0070C0"/>
                </a:solidFill>
                <a:cs typeface="Calibri"/>
              </a:endParaRPr>
            </a:p>
          </p:txBody>
        </p:sp>
        <p:sp>
          <p:nvSpPr>
            <p:cNvPr id="50" name="Rectangle 94">
              <a:extLst>
                <a:ext uri="{FF2B5EF4-FFF2-40B4-BE49-F238E27FC236}">
                  <a16:creationId xmlns:a16="http://schemas.microsoft.com/office/drawing/2014/main" id="{AD863129-322D-48C3-94CB-D9896F5977FC}"/>
                </a:ext>
              </a:extLst>
            </p:cNvPr>
            <p:cNvSpPr/>
            <p:nvPr/>
          </p:nvSpPr>
          <p:spPr>
            <a:xfrm>
              <a:off x="17203387" y="1759968"/>
              <a:ext cx="5973353" cy="2891160"/>
            </a:xfrm>
            <a:prstGeom prst="rect">
              <a:avLst/>
            </a:prstGeom>
          </p:spPr>
          <p:txBody>
            <a:bodyPr wrap="square" lIns="91440" tIns="45720" rIns="91440" bIns="45720" anchor="t">
              <a:spAutoFit/>
            </a:bodyPr>
            <a:lstStyle/>
            <a:p>
              <a:pPr marL="171450" indent="-171450">
                <a:lnSpc>
                  <a:spcPts val="1013"/>
                </a:lnSpc>
                <a:buFont typeface="Wingdings"/>
                <a:buChar char="§"/>
              </a:pPr>
              <a:r>
                <a:rPr lang="es-CO" sz="1100" dirty="0"/>
                <a:t>Coordinaciones Misionales (Decreto 249 de 2004 y Resolución  25 de 2007)</a:t>
              </a:r>
              <a:r>
                <a:rPr lang="es-CO" sz="1100" dirty="0">
                  <a:solidFill>
                    <a:schemeClr val="bg1">
                      <a:lumMod val="50000"/>
                    </a:schemeClr>
                  </a:solidFill>
                </a:rPr>
                <a:t> .</a:t>
              </a:r>
              <a:endParaRPr lang="es-CO" sz="2400" dirty="0">
                <a:solidFill>
                  <a:schemeClr val="bg1">
                    <a:lumMod val="50000"/>
                  </a:schemeClr>
                </a:solidFill>
                <a:ea typeface="+mn-lt"/>
                <a:cs typeface="+mn-lt"/>
              </a:endParaRPr>
            </a:p>
            <a:p>
              <a:pPr marL="171450" indent="-171450" algn="just">
                <a:lnSpc>
                  <a:spcPts val="1013"/>
                </a:lnSpc>
                <a:buFont typeface="Wingdings"/>
                <a:buChar char="§"/>
              </a:pPr>
              <a:endParaRPr lang="es-CO" sz="1000" dirty="0">
                <a:ea typeface="+mn-lt"/>
                <a:cs typeface="+mn-lt"/>
              </a:endParaRPr>
            </a:p>
            <a:p>
              <a:pPr marL="171450" indent="-171450">
                <a:lnSpc>
                  <a:spcPts val="1013"/>
                </a:lnSpc>
                <a:buFont typeface="Wingdings"/>
                <a:buChar char="§"/>
              </a:pPr>
              <a:endParaRPr lang="es-CO" sz="1100" dirty="0">
                <a:ea typeface="+mn-lt"/>
                <a:cs typeface="+mn-lt"/>
              </a:endParaRPr>
            </a:p>
            <a:p>
              <a:pPr marL="171450" indent="-171450">
                <a:lnSpc>
                  <a:spcPts val="1013"/>
                </a:lnSpc>
                <a:buFont typeface="Wingdings"/>
                <a:buChar char="§"/>
              </a:pPr>
              <a:r>
                <a:rPr lang="es-CO" sz="1100" dirty="0">
                  <a:ea typeface="+mn-lt"/>
                  <a:cs typeface="+mn-lt"/>
                </a:rPr>
                <a:t>Ejercer las competencias que le fija la Ley 115 de 1993, la Ley 715 de 2001 y demás normas que las adicionen o modifiquen.</a:t>
              </a:r>
              <a:endParaRPr lang="es-CO" sz="1100" dirty="0">
                <a:cs typeface="Calibri"/>
              </a:endParaRPr>
            </a:p>
            <a:p>
              <a:pPr algn="just">
                <a:lnSpc>
                  <a:spcPts val="1013"/>
                </a:lnSpc>
              </a:pPr>
              <a:endParaRPr lang="es-CO" sz="800" dirty="0">
                <a:cs typeface="Calibri"/>
              </a:endParaRPr>
            </a:p>
            <a:p>
              <a:pPr algn="just">
                <a:lnSpc>
                  <a:spcPts val="1013"/>
                </a:lnSpc>
              </a:pPr>
              <a:endParaRPr lang="es-CO" sz="800" dirty="0">
                <a:cs typeface="Calibri"/>
              </a:endParaRPr>
            </a:p>
            <a:p>
              <a:pPr algn="just">
                <a:lnSpc>
                  <a:spcPts val="1013"/>
                </a:lnSpc>
              </a:pPr>
              <a:endParaRPr lang="es-CO" sz="800" dirty="0">
                <a:cs typeface="Calibri"/>
              </a:endParaRPr>
            </a:p>
            <a:p>
              <a:pPr algn="just">
                <a:lnSpc>
                  <a:spcPts val="1013"/>
                </a:lnSpc>
              </a:pPr>
              <a:endParaRPr lang="es-CO" sz="800" dirty="0">
                <a:cs typeface="Calibri"/>
              </a:endParaRPr>
            </a:p>
            <a:p>
              <a:pPr algn="just">
                <a:lnSpc>
                  <a:spcPts val="1013"/>
                </a:lnSpc>
              </a:pPr>
              <a:endParaRPr lang="es-CO" sz="800" dirty="0">
                <a:cs typeface="Calibri"/>
              </a:endParaRPr>
            </a:p>
          </p:txBody>
        </p:sp>
      </p:grpSp>
      <p:sp>
        <p:nvSpPr>
          <p:cNvPr id="58" name="TextBox 101">
            <a:extLst>
              <a:ext uri="{FF2B5EF4-FFF2-40B4-BE49-F238E27FC236}">
                <a16:creationId xmlns:a16="http://schemas.microsoft.com/office/drawing/2014/main" id="{717335D8-3C6C-4F22-9A4A-539496570E1F}"/>
              </a:ext>
            </a:extLst>
          </p:cNvPr>
          <p:cNvSpPr txBox="1"/>
          <p:nvPr/>
        </p:nvSpPr>
        <p:spPr>
          <a:xfrm>
            <a:off x="2145430" y="3439064"/>
            <a:ext cx="418704" cy="369332"/>
          </a:xfrm>
          <a:prstGeom prst="rect">
            <a:avLst/>
          </a:prstGeom>
          <a:solidFill>
            <a:srgbClr val="FF0000"/>
          </a:solidFill>
        </p:spPr>
        <p:txBody>
          <a:bodyPr wrap="none" rtlCol="0" anchor="ctr">
            <a:spAutoFit/>
          </a:bodyPr>
          <a:lstStyle/>
          <a:p>
            <a:pPr algn="ctr"/>
            <a:r>
              <a:rPr lang="en-US" b="1">
                <a:solidFill>
                  <a:schemeClr val="bg1"/>
                </a:solidFill>
                <a:effectLst>
                  <a:outerShdw blurRad="38100" dist="38100" dir="2700000" algn="tl">
                    <a:srgbClr val="000000">
                      <a:alpha val="43137"/>
                    </a:srgbClr>
                  </a:outerShdw>
                </a:effectLst>
              </a:rPr>
              <a:t>01</a:t>
            </a:r>
          </a:p>
        </p:txBody>
      </p:sp>
      <p:sp>
        <p:nvSpPr>
          <p:cNvPr id="62" name="TextBox 105">
            <a:extLst>
              <a:ext uri="{FF2B5EF4-FFF2-40B4-BE49-F238E27FC236}">
                <a16:creationId xmlns:a16="http://schemas.microsoft.com/office/drawing/2014/main" id="{9A9B9475-7F30-44FE-81CF-339E5B28F8ED}"/>
              </a:ext>
            </a:extLst>
          </p:cNvPr>
          <p:cNvSpPr txBox="1"/>
          <p:nvPr/>
        </p:nvSpPr>
        <p:spPr>
          <a:xfrm>
            <a:off x="3099639" y="2090996"/>
            <a:ext cx="1781065" cy="369332"/>
          </a:xfrm>
          <a:prstGeom prst="rect">
            <a:avLst/>
          </a:prstGeom>
          <a:noFill/>
        </p:spPr>
        <p:txBody>
          <a:bodyPr wrap="none" lIns="91440" tIns="45720" rIns="91440" bIns="45720" rtlCol="0" anchor="ctr">
            <a:spAutoFit/>
          </a:bodyPr>
          <a:lstStyle/>
          <a:p>
            <a:pPr algn="ctr"/>
            <a:r>
              <a:rPr lang="es-CO" b="1" dirty="0">
                <a:solidFill>
                  <a:srgbClr val="0070C0"/>
                </a:solidFill>
              </a:rPr>
              <a:t>Regionales SENA</a:t>
            </a:r>
            <a:endParaRPr lang="es-CO" b="1" dirty="0">
              <a:solidFill>
                <a:srgbClr val="0070C0"/>
              </a:solidFill>
              <a:cs typeface="Calibri"/>
            </a:endParaRPr>
          </a:p>
        </p:txBody>
      </p:sp>
      <p:sp>
        <p:nvSpPr>
          <p:cNvPr id="59" name="TextBox 105">
            <a:extLst>
              <a:ext uri="{FF2B5EF4-FFF2-40B4-BE49-F238E27FC236}">
                <a16:creationId xmlns:a16="http://schemas.microsoft.com/office/drawing/2014/main" id="{0314D912-926A-450B-A428-23179DCF8315}"/>
              </a:ext>
            </a:extLst>
          </p:cNvPr>
          <p:cNvSpPr txBox="1"/>
          <p:nvPr/>
        </p:nvSpPr>
        <p:spPr>
          <a:xfrm>
            <a:off x="3126046" y="2551375"/>
            <a:ext cx="2739747" cy="584775"/>
          </a:xfrm>
          <a:prstGeom prst="rect">
            <a:avLst/>
          </a:prstGeom>
          <a:noFill/>
        </p:spPr>
        <p:txBody>
          <a:bodyPr wrap="square" lIns="91440" tIns="45720" rIns="91440" bIns="45720" rtlCol="0" anchor="ctr">
            <a:spAutoFit/>
          </a:bodyPr>
          <a:lstStyle/>
          <a:p>
            <a:r>
              <a:rPr lang="es-CO" sz="1600" b="1" dirty="0">
                <a:solidFill>
                  <a:srgbClr val="0070C0"/>
                </a:solidFill>
                <a:cs typeface="Calibri"/>
              </a:rPr>
              <a:t>Secretarías Educación </a:t>
            </a:r>
            <a:endParaRPr lang="es-CO" sz="1600" dirty="0">
              <a:solidFill>
                <a:srgbClr val="0070C0"/>
              </a:solidFill>
              <a:cs typeface="Calibri"/>
            </a:endParaRPr>
          </a:p>
          <a:p>
            <a:r>
              <a:rPr lang="es-CO" sz="1600" b="1" dirty="0">
                <a:solidFill>
                  <a:srgbClr val="0070C0"/>
                </a:solidFill>
                <a:cs typeface="Calibri"/>
              </a:rPr>
              <a:t>Entes Territoriales</a:t>
            </a:r>
          </a:p>
        </p:txBody>
      </p:sp>
      <p:sp>
        <p:nvSpPr>
          <p:cNvPr id="4" name="Rectangle 64">
            <a:extLst>
              <a:ext uri="{FF2B5EF4-FFF2-40B4-BE49-F238E27FC236}">
                <a16:creationId xmlns:a16="http://schemas.microsoft.com/office/drawing/2014/main" id="{5EBD4A4D-5D87-4BF5-A801-4D3A50740C1D}"/>
              </a:ext>
            </a:extLst>
          </p:cNvPr>
          <p:cNvSpPr/>
          <p:nvPr/>
        </p:nvSpPr>
        <p:spPr>
          <a:xfrm>
            <a:off x="5290036" y="4130789"/>
            <a:ext cx="3468095" cy="866969"/>
          </a:xfrm>
          <a:prstGeom prst="rect">
            <a:avLst/>
          </a:prstGeom>
        </p:spPr>
        <p:txBody>
          <a:bodyPr wrap="square" lIns="91440" tIns="45720" rIns="91440" bIns="45720" anchor="t">
            <a:spAutoFit/>
          </a:bodyPr>
          <a:lstStyle/>
          <a:p>
            <a:pPr marL="171450" indent="-171450">
              <a:lnSpc>
                <a:spcPts val="1013"/>
              </a:lnSpc>
              <a:buFont typeface="Wingdings"/>
              <a:buChar char="§"/>
            </a:pPr>
            <a:r>
              <a:rPr lang="es-CO" sz="1100" dirty="0">
                <a:cs typeface="Calibri"/>
              </a:rPr>
              <a:t>Establecimientos Educativos</a:t>
            </a:r>
          </a:p>
          <a:p>
            <a:pPr marL="171450" indent="-171450">
              <a:lnSpc>
                <a:spcPts val="1013"/>
              </a:lnSpc>
              <a:buFont typeface="Wingdings"/>
              <a:buChar char="§"/>
            </a:pPr>
            <a:r>
              <a:rPr lang="es-CO" sz="1100" dirty="0">
                <a:cs typeface="Calibri"/>
              </a:rPr>
              <a:t>Rectores</a:t>
            </a:r>
          </a:p>
          <a:p>
            <a:pPr marL="171450" indent="-171450">
              <a:lnSpc>
                <a:spcPts val="1013"/>
              </a:lnSpc>
              <a:buFont typeface="Wingdings"/>
              <a:buChar char="§"/>
            </a:pPr>
            <a:r>
              <a:rPr lang="es-CO" sz="1100" dirty="0">
                <a:cs typeface="Calibri"/>
              </a:rPr>
              <a:t>Delegados para el programa: Coordinadores o docentes de enlace</a:t>
            </a:r>
          </a:p>
          <a:p>
            <a:pPr marL="171450" indent="-171450">
              <a:lnSpc>
                <a:spcPts val="1013"/>
              </a:lnSpc>
              <a:buFont typeface="Wingdings"/>
              <a:buChar char="§"/>
            </a:pPr>
            <a:r>
              <a:rPr lang="es-CO" sz="1100" dirty="0">
                <a:cs typeface="Calibri"/>
              </a:rPr>
              <a:t>Docentes (Ley 115)</a:t>
            </a:r>
          </a:p>
          <a:p>
            <a:pPr marL="171450" indent="-171450">
              <a:lnSpc>
                <a:spcPts val="1013"/>
              </a:lnSpc>
              <a:buFont typeface="Wingdings"/>
              <a:buChar char="§"/>
            </a:pPr>
            <a:r>
              <a:rPr lang="es-CO" sz="1100" dirty="0">
                <a:cs typeface="Calibri"/>
              </a:rPr>
              <a:t>Padres de familia</a:t>
            </a:r>
          </a:p>
        </p:txBody>
      </p:sp>
      <p:sp>
        <p:nvSpPr>
          <p:cNvPr id="6" name="Left Brace 65">
            <a:extLst>
              <a:ext uri="{FF2B5EF4-FFF2-40B4-BE49-F238E27FC236}">
                <a16:creationId xmlns:a16="http://schemas.microsoft.com/office/drawing/2014/main" id="{E88D6334-3803-4781-993E-09D1063D0895}"/>
              </a:ext>
            </a:extLst>
          </p:cNvPr>
          <p:cNvSpPr/>
          <p:nvPr/>
        </p:nvSpPr>
        <p:spPr>
          <a:xfrm>
            <a:off x="5117374" y="4214428"/>
            <a:ext cx="145287" cy="725369"/>
          </a:xfrm>
          <a:prstGeom prst="leftBrace">
            <a:avLst/>
          </a:prstGeom>
          <a:ln>
            <a:solidFill>
              <a:srgbClr val="7111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11" name="Left Brace 65">
            <a:extLst>
              <a:ext uri="{FF2B5EF4-FFF2-40B4-BE49-F238E27FC236}">
                <a16:creationId xmlns:a16="http://schemas.microsoft.com/office/drawing/2014/main" id="{5383508F-84CB-42C9-8247-74D0C9189237}"/>
              </a:ext>
            </a:extLst>
          </p:cNvPr>
          <p:cNvSpPr/>
          <p:nvPr/>
        </p:nvSpPr>
        <p:spPr>
          <a:xfrm>
            <a:off x="5117375" y="2632597"/>
            <a:ext cx="145287" cy="541672"/>
          </a:xfrm>
          <a:prstGeom prst="leftBrace">
            <a:avLst/>
          </a:prstGeom>
          <a:ln>
            <a:solidFill>
              <a:srgbClr val="7111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13" name="Left Brace 65">
            <a:extLst>
              <a:ext uri="{FF2B5EF4-FFF2-40B4-BE49-F238E27FC236}">
                <a16:creationId xmlns:a16="http://schemas.microsoft.com/office/drawing/2014/main" id="{53DFBD8C-ABB5-4E07-B779-64AB85D10651}"/>
              </a:ext>
            </a:extLst>
          </p:cNvPr>
          <p:cNvSpPr/>
          <p:nvPr/>
        </p:nvSpPr>
        <p:spPr>
          <a:xfrm>
            <a:off x="5116694" y="3254444"/>
            <a:ext cx="145287" cy="725369"/>
          </a:xfrm>
          <a:prstGeom prst="leftBrace">
            <a:avLst/>
          </a:prstGeom>
          <a:ln>
            <a:solidFill>
              <a:srgbClr val="7111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53" name="Left Brace 65">
            <a:extLst>
              <a:ext uri="{FF2B5EF4-FFF2-40B4-BE49-F238E27FC236}">
                <a16:creationId xmlns:a16="http://schemas.microsoft.com/office/drawing/2014/main" id="{581C9A34-F31F-42A6-91D4-5906A54F3EF6}"/>
              </a:ext>
            </a:extLst>
          </p:cNvPr>
          <p:cNvSpPr/>
          <p:nvPr/>
        </p:nvSpPr>
        <p:spPr>
          <a:xfrm>
            <a:off x="5107169" y="1479392"/>
            <a:ext cx="145288" cy="511054"/>
          </a:xfrm>
          <a:prstGeom prst="leftBrace">
            <a:avLst/>
          </a:prstGeom>
          <a:ln>
            <a:solidFill>
              <a:srgbClr val="7111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14" name="Rectangle 66">
            <a:extLst>
              <a:ext uri="{FF2B5EF4-FFF2-40B4-BE49-F238E27FC236}">
                <a16:creationId xmlns:a16="http://schemas.microsoft.com/office/drawing/2014/main" id="{B28BBF1C-9EA4-4778-A4F1-0AAA3823C168}"/>
              </a:ext>
            </a:extLst>
          </p:cNvPr>
          <p:cNvSpPr/>
          <p:nvPr/>
        </p:nvSpPr>
        <p:spPr>
          <a:xfrm>
            <a:off x="3390716" y="1462965"/>
            <a:ext cx="1594485" cy="369332"/>
          </a:xfrm>
          <a:prstGeom prst="rect">
            <a:avLst/>
          </a:prstGeom>
        </p:spPr>
        <p:txBody>
          <a:bodyPr wrap="square" lIns="91440" tIns="45720" rIns="91440" bIns="45720" anchor="b">
            <a:spAutoFit/>
          </a:bodyPr>
          <a:lstStyle/>
          <a:p>
            <a:r>
              <a:rPr lang="da-DK" b="1" cap="all" dirty="0">
                <a:solidFill>
                  <a:srgbClr val="00B050"/>
                </a:solidFill>
                <a:cs typeface="Calibri"/>
              </a:rPr>
              <a:t>Men</a:t>
            </a:r>
            <a:endParaRPr lang="en-US" dirty="0">
              <a:solidFill>
                <a:srgbClr val="00B050"/>
              </a:solidFill>
            </a:endParaRPr>
          </a:p>
        </p:txBody>
      </p:sp>
      <p:sp>
        <p:nvSpPr>
          <p:cNvPr id="55" name="Left Brace 65">
            <a:extLst>
              <a:ext uri="{FF2B5EF4-FFF2-40B4-BE49-F238E27FC236}">
                <a16:creationId xmlns:a16="http://schemas.microsoft.com/office/drawing/2014/main" id="{465511AF-7287-401E-8FF9-A985FCE9023C}"/>
              </a:ext>
            </a:extLst>
          </p:cNvPr>
          <p:cNvSpPr/>
          <p:nvPr/>
        </p:nvSpPr>
        <p:spPr>
          <a:xfrm>
            <a:off x="5107168" y="2112122"/>
            <a:ext cx="145287" cy="429414"/>
          </a:xfrm>
          <a:prstGeom prst="leftBrace">
            <a:avLst/>
          </a:prstGeom>
          <a:ln>
            <a:solidFill>
              <a:srgbClr val="7111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16" name="TextBox 15">
            <a:extLst>
              <a:ext uri="{FF2B5EF4-FFF2-40B4-BE49-F238E27FC236}">
                <a16:creationId xmlns:a16="http://schemas.microsoft.com/office/drawing/2014/main" id="{9B2C78A9-CC11-477B-AFDD-C75E377D67A6}"/>
              </a:ext>
            </a:extLst>
          </p:cNvPr>
          <p:cNvSpPr txBox="1"/>
          <p:nvPr/>
        </p:nvSpPr>
        <p:spPr>
          <a:xfrm>
            <a:off x="5320653" y="794267"/>
            <a:ext cx="388655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a:buChar char="§"/>
            </a:pPr>
            <a:r>
              <a:rPr lang="es-CO" sz="1100" dirty="0"/>
              <a:t>Decreto 249 de 2004 y/o sus respectivas actualizaciones:  desarrolla lineamientos, orientaciones y procedimientos para la ejecución, evaluación y seguimiento del programa</a:t>
            </a:r>
            <a:r>
              <a:rPr lang="es-CO" sz="1050" dirty="0"/>
              <a:t>.</a:t>
            </a:r>
            <a:endParaRPr lang="es-CO" sz="1050" dirty="0">
              <a:cs typeface="Calibri"/>
            </a:endParaRPr>
          </a:p>
        </p:txBody>
      </p:sp>
      <p:sp>
        <p:nvSpPr>
          <p:cNvPr id="18" name="TextBox 17">
            <a:extLst>
              <a:ext uri="{FF2B5EF4-FFF2-40B4-BE49-F238E27FC236}">
                <a16:creationId xmlns:a16="http://schemas.microsoft.com/office/drawing/2014/main" id="{B3E93E1D-7F85-4647-ADED-1294836176BE}"/>
              </a:ext>
            </a:extLst>
          </p:cNvPr>
          <p:cNvSpPr txBox="1"/>
          <p:nvPr/>
        </p:nvSpPr>
        <p:spPr>
          <a:xfrm>
            <a:off x="5290036" y="1520687"/>
            <a:ext cx="3447370"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a:buChar char="§"/>
            </a:pPr>
            <a:r>
              <a:rPr lang="es-CO" sz="1100" dirty="0"/>
              <a:t>Encargado de direccionar la política de Educación Media y actividades de articulación con el SENA para el desarrollo de programas técnicos.</a:t>
            </a:r>
            <a:endParaRPr lang="es-CO" sz="1100" dirty="0">
              <a:cs typeface="Calibri"/>
            </a:endParaRPr>
          </a:p>
        </p:txBody>
      </p:sp>
      <p:sp>
        <p:nvSpPr>
          <p:cNvPr id="52" name="Left Brace 65">
            <a:extLst>
              <a:ext uri="{FF2B5EF4-FFF2-40B4-BE49-F238E27FC236}">
                <a16:creationId xmlns:a16="http://schemas.microsoft.com/office/drawing/2014/main" id="{9B2635C8-0858-4B49-A879-B16A4D80581A}"/>
              </a:ext>
            </a:extLst>
          </p:cNvPr>
          <p:cNvSpPr/>
          <p:nvPr/>
        </p:nvSpPr>
        <p:spPr>
          <a:xfrm>
            <a:off x="5127578" y="918097"/>
            <a:ext cx="155494" cy="500849"/>
          </a:xfrm>
          <a:prstGeom prst="leftBrace">
            <a:avLst/>
          </a:prstGeom>
          <a:ln>
            <a:solidFill>
              <a:srgbClr val="7111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54" name="Rectangle 66">
            <a:extLst>
              <a:ext uri="{FF2B5EF4-FFF2-40B4-BE49-F238E27FC236}">
                <a16:creationId xmlns:a16="http://schemas.microsoft.com/office/drawing/2014/main" id="{C27A2F65-B0CA-4231-8469-43FBA7CE1ED6}"/>
              </a:ext>
            </a:extLst>
          </p:cNvPr>
          <p:cNvSpPr/>
          <p:nvPr/>
        </p:nvSpPr>
        <p:spPr>
          <a:xfrm>
            <a:off x="3347397" y="992881"/>
            <a:ext cx="1594485" cy="369332"/>
          </a:xfrm>
          <a:prstGeom prst="rect">
            <a:avLst/>
          </a:prstGeom>
        </p:spPr>
        <p:txBody>
          <a:bodyPr wrap="square" lIns="91440" tIns="45720" rIns="91440" bIns="45720" anchor="b">
            <a:spAutoFit/>
          </a:bodyPr>
          <a:lstStyle/>
          <a:p>
            <a:r>
              <a:rPr lang="da-DK" b="1" cap="all" dirty="0">
                <a:solidFill>
                  <a:srgbClr val="00B050"/>
                </a:solidFill>
                <a:cs typeface="Calibri"/>
              </a:rPr>
              <a:t>SENA</a:t>
            </a:r>
            <a:endParaRPr lang="en-US" dirty="0">
              <a:solidFill>
                <a:srgbClr val="00B050"/>
              </a:solidFill>
            </a:endParaRPr>
          </a:p>
        </p:txBody>
      </p:sp>
      <p:sp>
        <p:nvSpPr>
          <p:cNvPr id="56" name="TextBox 105">
            <a:extLst>
              <a:ext uri="{FF2B5EF4-FFF2-40B4-BE49-F238E27FC236}">
                <a16:creationId xmlns:a16="http://schemas.microsoft.com/office/drawing/2014/main" id="{0314D912-926A-450B-A428-23179DCF8315}"/>
              </a:ext>
            </a:extLst>
          </p:cNvPr>
          <p:cNvSpPr txBox="1"/>
          <p:nvPr/>
        </p:nvSpPr>
        <p:spPr>
          <a:xfrm>
            <a:off x="3062329" y="4241109"/>
            <a:ext cx="1891642" cy="646331"/>
          </a:xfrm>
          <a:prstGeom prst="rect">
            <a:avLst/>
          </a:prstGeom>
          <a:noFill/>
        </p:spPr>
        <p:txBody>
          <a:bodyPr wrap="square" lIns="91440" tIns="45720" rIns="91440" bIns="45720" rtlCol="0" anchor="ctr">
            <a:spAutoFit/>
          </a:bodyPr>
          <a:lstStyle/>
          <a:p>
            <a:r>
              <a:rPr lang="es-CO" b="1" dirty="0">
                <a:solidFill>
                  <a:srgbClr val="FF0000"/>
                </a:solidFill>
              </a:rPr>
              <a:t>Colegios públicos o privados</a:t>
            </a:r>
          </a:p>
        </p:txBody>
      </p:sp>
      <p:sp>
        <p:nvSpPr>
          <p:cNvPr id="57" name="TextBox 105">
            <a:extLst>
              <a:ext uri="{FF2B5EF4-FFF2-40B4-BE49-F238E27FC236}">
                <a16:creationId xmlns:a16="http://schemas.microsoft.com/office/drawing/2014/main" id="{0314D912-926A-450B-A428-23179DCF8315}"/>
              </a:ext>
            </a:extLst>
          </p:cNvPr>
          <p:cNvSpPr txBox="1"/>
          <p:nvPr/>
        </p:nvSpPr>
        <p:spPr>
          <a:xfrm>
            <a:off x="3075556" y="3358191"/>
            <a:ext cx="1891642" cy="646331"/>
          </a:xfrm>
          <a:prstGeom prst="rect">
            <a:avLst/>
          </a:prstGeom>
          <a:noFill/>
        </p:spPr>
        <p:txBody>
          <a:bodyPr wrap="square" lIns="91440" tIns="45720" rIns="91440" bIns="45720" rtlCol="0" anchor="ctr">
            <a:spAutoFit/>
          </a:bodyPr>
          <a:lstStyle/>
          <a:p>
            <a:r>
              <a:rPr lang="es-CO" b="1" dirty="0">
                <a:solidFill>
                  <a:srgbClr val="FF0000"/>
                </a:solidFill>
              </a:rPr>
              <a:t>Centros de Formación SENA</a:t>
            </a:r>
          </a:p>
        </p:txBody>
      </p:sp>
    </p:spTree>
    <p:extLst>
      <p:ext uri="{BB962C8B-B14F-4D97-AF65-F5344CB8AC3E}">
        <p14:creationId xmlns:p14="http://schemas.microsoft.com/office/powerpoint/2010/main" val="118138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5E60D6-0041-40B4-B883-644D2869F1F5}"/>
              </a:ext>
            </a:extLst>
          </p:cNvPr>
          <p:cNvSpPr txBox="1">
            <a:spLocks/>
          </p:cNvSpPr>
          <p:nvPr/>
        </p:nvSpPr>
        <p:spPr>
          <a:xfrm>
            <a:off x="457201" y="204787"/>
            <a:ext cx="7758952" cy="608760"/>
          </a:xfrm>
          <a:prstGeom prst="rect">
            <a:avLst/>
          </a:prstGeom>
        </p:spPr>
        <p:txBody>
          <a:bodyPr>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 sz="5800" dirty="0"/>
              <a:t>Nuevo Convenio de Articulación:</a:t>
            </a:r>
            <a:endParaRPr lang="es-ES" dirty="0"/>
          </a:p>
        </p:txBody>
      </p:sp>
      <p:sp>
        <p:nvSpPr>
          <p:cNvPr id="3" name="Marcador de texto 3">
            <a:extLst>
              <a:ext uri="{FF2B5EF4-FFF2-40B4-BE49-F238E27FC236}">
                <a16:creationId xmlns:a16="http://schemas.microsoft.com/office/drawing/2014/main" id="{7F5BE402-72C5-4464-A4B3-FBE57F22D1D2}"/>
              </a:ext>
            </a:extLst>
          </p:cNvPr>
          <p:cNvSpPr txBox="1">
            <a:spLocks/>
          </p:cNvSpPr>
          <p:nvPr/>
        </p:nvSpPr>
        <p:spPr>
          <a:xfrm>
            <a:off x="478471" y="1125331"/>
            <a:ext cx="6273209" cy="244720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ES" sz="2000" u="sng" dirty="0">
                <a:solidFill>
                  <a:srgbClr val="404040"/>
                </a:solidFill>
                <a:latin typeface="Calibir"/>
              </a:rPr>
              <a:t>Obligaciones de los convenientes claramente definidas:</a:t>
            </a:r>
          </a:p>
          <a:p>
            <a:pPr marL="514350" indent="-514350">
              <a:buFont typeface="Arial"/>
              <a:buAutoNum type="arabicPeriod"/>
            </a:pPr>
            <a:r>
              <a:rPr lang="es-ES" sz="2000" dirty="0">
                <a:solidFill>
                  <a:srgbClr val="404040"/>
                </a:solidFill>
                <a:latin typeface="Calibir"/>
              </a:rPr>
              <a:t>Comunes</a:t>
            </a:r>
          </a:p>
          <a:p>
            <a:pPr marL="514350" indent="-514350">
              <a:buFont typeface="Arial"/>
              <a:buAutoNum type="arabicPeriod"/>
            </a:pPr>
            <a:r>
              <a:rPr lang="es-ES" sz="2000" dirty="0">
                <a:solidFill>
                  <a:srgbClr val="404040"/>
                </a:solidFill>
                <a:latin typeface="Calibir"/>
              </a:rPr>
              <a:t>Obligaciones del SENA</a:t>
            </a:r>
          </a:p>
          <a:p>
            <a:pPr marL="514350" indent="-514350">
              <a:buFont typeface="Arial"/>
              <a:buAutoNum type="arabicPeriod"/>
            </a:pPr>
            <a:r>
              <a:rPr lang="es-ES" sz="2000" dirty="0">
                <a:solidFill>
                  <a:srgbClr val="404040"/>
                </a:solidFill>
                <a:latin typeface="Calibir"/>
              </a:rPr>
              <a:t>Obligaciones de la Secretaría de Educación</a:t>
            </a:r>
          </a:p>
          <a:p>
            <a:pPr marL="514350" indent="-514350">
              <a:buFont typeface="Arial"/>
              <a:buAutoNum type="arabicPeriod"/>
            </a:pPr>
            <a:r>
              <a:rPr lang="es-ES" sz="2000" dirty="0">
                <a:solidFill>
                  <a:srgbClr val="404040"/>
                </a:solidFill>
                <a:latin typeface="Calibir"/>
              </a:rPr>
              <a:t>Obligaciones de las Instituciones Educativas.</a:t>
            </a:r>
          </a:p>
          <a:p>
            <a:endParaRPr lang="es-ES" dirty="0"/>
          </a:p>
        </p:txBody>
      </p:sp>
      <p:pic>
        <p:nvPicPr>
          <p:cNvPr id="5" name="Imagen 4" descr="Texto&#10;&#10;Descripción generada automáticamente">
            <a:extLst>
              <a:ext uri="{FF2B5EF4-FFF2-40B4-BE49-F238E27FC236}">
                <a16:creationId xmlns:a16="http://schemas.microsoft.com/office/drawing/2014/main" id="{CAA3D87D-2E8E-469D-8D9A-07FE97EBCEDB}"/>
              </a:ext>
            </a:extLst>
          </p:cNvPr>
          <p:cNvPicPr>
            <a:picLocks noChangeAspect="1"/>
          </p:cNvPicPr>
          <p:nvPr/>
        </p:nvPicPr>
        <p:blipFill>
          <a:blip r:embed="rId2"/>
          <a:stretch>
            <a:fillRect/>
          </a:stretch>
        </p:blipFill>
        <p:spPr>
          <a:xfrm>
            <a:off x="3495675" y="3764582"/>
            <a:ext cx="2152650" cy="800100"/>
          </a:xfrm>
          <a:prstGeom prst="rect">
            <a:avLst/>
          </a:prstGeom>
        </p:spPr>
      </p:pic>
      <p:pic>
        <p:nvPicPr>
          <p:cNvPr id="7" name="Imagen 6" descr="Imagen que contiene dibujo&#10;&#10;Descripción generada automáticamente">
            <a:extLst>
              <a:ext uri="{FF2B5EF4-FFF2-40B4-BE49-F238E27FC236}">
                <a16:creationId xmlns:a16="http://schemas.microsoft.com/office/drawing/2014/main" id="{EF1D3187-F63E-4D06-91D6-428319944F68}"/>
              </a:ext>
            </a:extLst>
          </p:cNvPr>
          <p:cNvPicPr>
            <a:picLocks noChangeAspect="1"/>
          </p:cNvPicPr>
          <p:nvPr/>
        </p:nvPicPr>
        <p:blipFill>
          <a:blip r:embed="rId3"/>
          <a:stretch>
            <a:fillRect/>
          </a:stretch>
        </p:blipFill>
        <p:spPr>
          <a:xfrm>
            <a:off x="1176450" y="3764582"/>
            <a:ext cx="1160278" cy="696167"/>
          </a:xfrm>
          <a:prstGeom prst="rect">
            <a:avLst/>
          </a:prstGeom>
        </p:spPr>
      </p:pic>
      <p:sp>
        <p:nvSpPr>
          <p:cNvPr id="8" name="Rectángulo 7">
            <a:extLst>
              <a:ext uri="{FF2B5EF4-FFF2-40B4-BE49-F238E27FC236}">
                <a16:creationId xmlns:a16="http://schemas.microsoft.com/office/drawing/2014/main" id="{6F598930-4155-4C1C-8703-0C8D15B43E1A}"/>
              </a:ext>
            </a:extLst>
          </p:cNvPr>
          <p:cNvSpPr/>
          <p:nvPr/>
        </p:nvSpPr>
        <p:spPr>
          <a:xfrm>
            <a:off x="5950767" y="3752863"/>
            <a:ext cx="2531578" cy="707886"/>
          </a:xfrm>
          <a:prstGeom prst="rect">
            <a:avLst/>
          </a:prstGeom>
          <a:noFill/>
        </p:spPr>
        <p:txBody>
          <a:bodyPr wrap="square" lIns="91440" tIns="45720" rIns="91440" bIns="45720">
            <a:spAutoFit/>
          </a:bodyPr>
          <a:lstStyle/>
          <a:p>
            <a:pPr algn="ctr"/>
            <a:r>
              <a:rPr lang="es-ES" sz="2000" b="1" cap="none" spc="0" dirty="0">
                <a:ln w="0"/>
                <a:solidFill>
                  <a:schemeClr val="tx1"/>
                </a:solidFill>
                <a:effectLst>
                  <a:outerShdw blurRad="38100" dist="19050" dir="2700000" algn="tl" rotWithShape="0">
                    <a:schemeClr val="dk1">
                      <a:alpha val="40000"/>
                    </a:schemeClr>
                  </a:outerShdw>
                </a:effectLst>
              </a:rPr>
              <a:t>Instituciones </a:t>
            </a:r>
          </a:p>
          <a:p>
            <a:pPr algn="ctr"/>
            <a:r>
              <a:rPr lang="es-ES" sz="2000" b="1" cap="none" spc="0" dirty="0">
                <a:ln w="0"/>
                <a:solidFill>
                  <a:schemeClr val="tx1"/>
                </a:solidFill>
                <a:effectLst>
                  <a:outerShdw blurRad="38100" dist="19050" dir="2700000" algn="tl" rotWithShape="0">
                    <a:schemeClr val="dk1">
                      <a:alpha val="40000"/>
                    </a:schemeClr>
                  </a:outerShdw>
                </a:effectLst>
              </a:rPr>
              <a:t>Educativas</a:t>
            </a:r>
          </a:p>
        </p:txBody>
      </p:sp>
      <p:pic>
        <p:nvPicPr>
          <p:cNvPr id="10" name="Imagen 9">
            <a:extLst>
              <a:ext uri="{FF2B5EF4-FFF2-40B4-BE49-F238E27FC236}">
                <a16:creationId xmlns:a16="http://schemas.microsoft.com/office/drawing/2014/main" id="{FDB453F3-0345-4BE5-A0FF-A706549F94E5}"/>
              </a:ext>
            </a:extLst>
          </p:cNvPr>
          <p:cNvPicPr>
            <a:picLocks noChangeAspect="1"/>
          </p:cNvPicPr>
          <p:nvPr/>
        </p:nvPicPr>
        <p:blipFill>
          <a:blip r:embed="rId4"/>
          <a:stretch>
            <a:fillRect/>
          </a:stretch>
        </p:blipFill>
        <p:spPr>
          <a:xfrm>
            <a:off x="6763713" y="1540837"/>
            <a:ext cx="1881791" cy="1372484"/>
          </a:xfrm>
          <a:prstGeom prst="rect">
            <a:avLst/>
          </a:prstGeom>
        </p:spPr>
      </p:pic>
    </p:spTree>
    <p:extLst>
      <p:ext uri="{BB962C8B-B14F-4D97-AF65-F5344CB8AC3E}">
        <p14:creationId xmlns:p14="http://schemas.microsoft.com/office/powerpoint/2010/main" val="1291984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CD58F7-1464-49BD-BB2B-12AFB8267B07}"/>
              </a:ext>
            </a:extLst>
          </p:cNvPr>
          <p:cNvSpPr txBox="1">
            <a:spLocks/>
          </p:cNvSpPr>
          <p:nvPr/>
        </p:nvSpPr>
        <p:spPr>
          <a:xfrm>
            <a:off x="457201" y="204787"/>
            <a:ext cx="7758952" cy="608760"/>
          </a:xfrm>
          <a:prstGeom prst="rect">
            <a:avLst/>
          </a:prstGeom>
        </p:spPr>
        <p:txBody>
          <a:bodyPr>
            <a:normAutofit fontScale="5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 sz="5800" dirty="0"/>
              <a:t>Obligaciones de las Instituciones  Educativas (1):</a:t>
            </a:r>
            <a:endParaRPr lang="es-ES" dirty="0"/>
          </a:p>
        </p:txBody>
      </p:sp>
      <p:sp>
        <p:nvSpPr>
          <p:cNvPr id="3" name="Marcador de texto 3">
            <a:extLst>
              <a:ext uri="{FF2B5EF4-FFF2-40B4-BE49-F238E27FC236}">
                <a16:creationId xmlns:a16="http://schemas.microsoft.com/office/drawing/2014/main" id="{874FAB66-FAD4-43CD-984F-42B2DFA3DD40}"/>
              </a:ext>
            </a:extLst>
          </p:cNvPr>
          <p:cNvSpPr txBox="1">
            <a:spLocks/>
          </p:cNvSpPr>
          <p:nvPr/>
        </p:nvSpPr>
        <p:spPr>
          <a:xfrm>
            <a:off x="457201" y="1597331"/>
            <a:ext cx="4984323" cy="221975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ES" sz="1800" dirty="0"/>
              <a:t>ALISTAMIENTO:</a:t>
            </a:r>
          </a:p>
          <a:p>
            <a:r>
              <a:rPr lang="es-ES" sz="1800" dirty="0"/>
              <a:t>Registro de Aprendices en Sofia Plus. </a:t>
            </a:r>
          </a:p>
          <a:p>
            <a:r>
              <a:rPr lang="es-ES" sz="1800" dirty="0"/>
              <a:t>Rotación de Programas.</a:t>
            </a:r>
          </a:p>
          <a:p>
            <a:r>
              <a:rPr lang="es-ES" sz="1800" dirty="0"/>
              <a:t>Articulación del PEI, Sistema Evaluativo Institucional y Áreas Transversales.</a:t>
            </a:r>
          </a:p>
          <a:p>
            <a:r>
              <a:rPr lang="es-ES" sz="1800" dirty="0"/>
              <a:t>Suscribir anualmente: Plan de acción y Acta de Compromiso con el o los Centros Articulados.</a:t>
            </a:r>
          </a:p>
          <a:p>
            <a:pPr marL="0" indent="0">
              <a:buNone/>
            </a:pPr>
            <a:endParaRPr lang="es-ES" sz="2000" dirty="0"/>
          </a:p>
          <a:p>
            <a:pPr marL="0" indent="0">
              <a:buNone/>
            </a:pPr>
            <a:endParaRPr lang="es-ES" sz="4000" dirty="0"/>
          </a:p>
        </p:txBody>
      </p:sp>
      <p:pic>
        <p:nvPicPr>
          <p:cNvPr id="6" name="Imagen 5">
            <a:extLst>
              <a:ext uri="{FF2B5EF4-FFF2-40B4-BE49-F238E27FC236}">
                <a16:creationId xmlns:a16="http://schemas.microsoft.com/office/drawing/2014/main" id="{732FB444-8CD1-437B-AC4B-5A0503CD0EFA}"/>
              </a:ext>
            </a:extLst>
          </p:cNvPr>
          <p:cNvPicPr>
            <a:picLocks noChangeAspect="1"/>
          </p:cNvPicPr>
          <p:nvPr/>
        </p:nvPicPr>
        <p:blipFill>
          <a:blip r:embed="rId2"/>
          <a:stretch>
            <a:fillRect/>
          </a:stretch>
        </p:blipFill>
        <p:spPr>
          <a:xfrm>
            <a:off x="6304774" y="1640224"/>
            <a:ext cx="2041784" cy="2176864"/>
          </a:xfrm>
          <a:prstGeom prst="rect">
            <a:avLst/>
          </a:prstGeom>
        </p:spPr>
      </p:pic>
    </p:spTree>
    <p:extLst>
      <p:ext uri="{BB962C8B-B14F-4D97-AF65-F5344CB8AC3E}">
        <p14:creationId xmlns:p14="http://schemas.microsoft.com/office/powerpoint/2010/main" val="2061394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CD58F7-1464-49BD-BB2B-12AFB8267B07}"/>
              </a:ext>
            </a:extLst>
          </p:cNvPr>
          <p:cNvSpPr txBox="1">
            <a:spLocks/>
          </p:cNvSpPr>
          <p:nvPr/>
        </p:nvSpPr>
        <p:spPr>
          <a:xfrm>
            <a:off x="457201" y="204787"/>
            <a:ext cx="7758952" cy="608760"/>
          </a:xfrm>
          <a:prstGeom prst="rect">
            <a:avLst/>
          </a:prstGeom>
        </p:spPr>
        <p:txBody>
          <a:bodyPr>
            <a:normAutofit fontScale="5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 sz="5800" dirty="0"/>
              <a:t>Obligaciones de las Instituciones  Educativas (1):</a:t>
            </a:r>
            <a:endParaRPr lang="es-ES" dirty="0"/>
          </a:p>
        </p:txBody>
      </p:sp>
      <p:sp>
        <p:nvSpPr>
          <p:cNvPr id="3" name="Marcador de texto 3">
            <a:extLst>
              <a:ext uri="{FF2B5EF4-FFF2-40B4-BE49-F238E27FC236}">
                <a16:creationId xmlns:a16="http://schemas.microsoft.com/office/drawing/2014/main" id="{874FAB66-FAD4-43CD-984F-42B2DFA3DD40}"/>
              </a:ext>
            </a:extLst>
          </p:cNvPr>
          <p:cNvSpPr txBox="1">
            <a:spLocks/>
          </p:cNvSpPr>
          <p:nvPr/>
        </p:nvSpPr>
        <p:spPr>
          <a:xfrm>
            <a:off x="4455043" y="1823639"/>
            <a:ext cx="4282574" cy="2453673"/>
          </a:xfrm>
          <a:prstGeom prst="rect">
            <a:avLst/>
          </a:prstGeom>
        </p:spPr>
        <p:txBody>
          <a:bodyPr/>
          <a:lstStyle>
            <a:defPPr>
              <a:defRPr lang="es-ES"/>
            </a:defPPr>
            <a:lvl1pPr indent="0">
              <a:spcBef>
                <a:spcPct val="20000"/>
              </a:spcBef>
              <a:buFont typeface="Arial"/>
              <a:buNone/>
            </a:lvl1pPr>
            <a:lvl2pPr marL="742950" indent="-285750">
              <a:spcBef>
                <a:spcPct val="20000"/>
              </a:spcBef>
              <a:buFont typeface="Arial"/>
              <a:buChar char="–"/>
              <a:defRPr sz="2800"/>
            </a:lvl2pPr>
            <a:lvl3pPr marL="1143000" indent="-228600">
              <a:spcBef>
                <a:spcPct val="20000"/>
              </a:spcBef>
              <a:buFont typeface="Arial"/>
              <a:buChar char="•"/>
              <a:defRPr sz="2400"/>
            </a:lvl3pPr>
            <a:lvl4pPr marL="1600200" indent="-228600">
              <a:spcBef>
                <a:spcPct val="20000"/>
              </a:spcBef>
              <a:buFont typeface="Arial"/>
              <a:buChar char="–"/>
              <a:defRPr sz="2000"/>
            </a:lvl4pPr>
            <a:lvl5pPr marL="2057400"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s-ES" dirty="0"/>
              <a:t>NORMATIVO:</a:t>
            </a:r>
          </a:p>
          <a:p>
            <a:pPr marL="285750" indent="-285750">
              <a:buFont typeface="Arial" panose="020B0604020202020204" pitchFamily="34" charset="0"/>
              <a:buChar char="•"/>
            </a:pPr>
            <a:r>
              <a:rPr lang="es-ES" dirty="0"/>
              <a:t>Acatar las disposiciones del Manual de Articulación y reglamento SENA.</a:t>
            </a:r>
          </a:p>
          <a:p>
            <a:pPr marL="285750" indent="-285750">
              <a:buFont typeface="Arial" panose="020B0604020202020204" pitchFamily="34" charset="0"/>
              <a:buChar char="•"/>
            </a:pPr>
            <a:r>
              <a:rPr lang="es-ES" dirty="0"/>
              <a:t>Respetar los tiempos de matrícula Ordinaria y extraordinaria.</a:t>
            </a:r>
          </a:p>
          <a:p>
            <a:pPr marL="285750" indent="-285750">
              <a:buFont typeface="Arial" panose="020B0604020202020204" pitchFamily="34" charset="0"/>
              <a:buChar char="•"/>
            </a:pPr>
            <a:r>
              <a:rPr lang="es-ES" dirty="0"/>
              <a:t>Garantizar los tiempos de formación: 5 Horas Instructor SENA – 6 Horas Docente Par y las horas de planeación.</a:t>
            </a:r>
          </a:p>
          <a:p>
            <a:endParaRPr lang="es-ES" dirty="0"/>
          </a:p>
          <a:p>
            <a:endParaRPr lang="es-ES" dirty="0"/>
          </a:p>
        </p:txBody>
      </p:sp>
      <p:pic>
        <p:nvPicPr>
          <p:cNvPr id="6" name="Imagen 5">
            <a:extLst>
              <a:ext uri="{FF2B5EF4-FFF2-40B4-BE49-F238E27FC236}">
                <a16:creationId xmlns:a16="http://schemas.microsoft.com/office/drawing/2014/main" id="{59991B8A-4CE8-4221-AD8A-65DDAC2DA518}"/>
              </a:ext>
            </a:extLst>
          </p:cNvPr>
          <p:cNvPicPr>
            <a:picLocks noChangeAspect="1"/>
          </p:cNvPicPr>
          <p:nvPr/>
        </p:nvPicPr>
        <p:blipFill>
          <a:blip r:embed="rId3"/>
          <a:stretch>
            <a:fillRect/>
          </a:stretch>
        </p:blipFill>
        <p:spPr>
          <a:xfrm>
            <a:off x="1090612" y="2080990"/>
            <a:ext cx="2461786" cy="1959381"/>
          </a:xfrm>
          <a:prstGeom prst="rect">
            <a:avLst/>
          </a:prstGeom>
        </p:spPr>
      </p:pic>
    </p:spTree>
    <p:extLst>
      <p:ext uri="{BB962C8B-B14F-4D97-AF65-F5344CB8AC3E}">
        <p14:creationId xmlns:p14="http://schemas.microsoft.com/office/powerpoint/2010/main" val="249722152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howeet theme (white grey bkgd)">
  <a:themeElements>
    <a:clrScheme name="Showeet theme">
      <a:dk1>
        <a:sysClr val="windowText" lastClr="000000"/>
      </a:dk1>
      <a:lt1>
        <a:sysClr val="window" lastClr="FFFFFF"/>
      </a:lt1>
      <a:dk2>
        <a:srgbClr val="1D2631"/>
      </a:dk2>
      <a:lt2>
        <a:srgbClr val="EEECE1"/>
      </a:lt2>
      <a:accent1>
        <a:srgbClr val="3F4855"/>
      </a:accent1>
      <a:accent2>
        <a:srgbClr val="F1A138"/>
      </a:accent2>
      <a:accent3>
        <a:srgbClr val="CBDB23"/>
      </a:accent3>
      <a:accent4>
        <a:srgbClr val="590B4E"/>
      </a:accent4>
      <a:accent5>
        <a:srgbClr val="2CA3FC"/>
      </a:accent5>
      <a:accent6>
        <a:srgbClr val="9EB31C"/>
      </a:accent6>
      <a:hlink>
        <a:srgbClr val="B8CCE4"/>
      </a:hlink>
      <a:folHlink>
        <a:srgbClr val="B8CC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howeet theme">
  <a:themeElements>
    <a:clrScheme name="Showeet">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howeet theme">
  <a:themeElements>
    <a:clrScheme name="Showeet">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HOWEET-CORP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howeet Theme::.">
  <a:themeElements>
    <a:clrScheme name="Showeet theme">
      <a:dk1>
        <a:sysClr val="windowText" lastClr="000000"/>
      </a:dk1>
      <a:lt1>
        <a:sysClr val="window" lastClr="FFFFFF"/>
      </a:lt1>
      <a:dk2>
        <a:srgbClr val="1D2631"/>
      </a:dk2>
      <a:lt2>
        <a:srgbClr val="EEECE1"/>
      </a:lt2>
      <a:accent1>
        <a:srgbClr val="3F4855"/>
      </a:accent1>
      <a:accent2>
        <a:srgbClr val="F1A138"/>
      </a:accent2>
      <a:accent3>
        <a:srgbClr val="CBDB23"/>
      </a:accent3>
      <a:accent4>
        <a:srgbClr val="590B4E"/>
      </a:accent4>
      <a:accent5>
        <a:srgbClr val="2CA3FC"/>
      </a:accent5>
      <a:accent6>
        <a:srgbClr val="9EB31C"/>
      </a:accent6>
      <a:hlink>
        <a:srgbClr val="B8CCE4"/>
      </a:hlink>
      <a:folHlink>
        <a:srgbClr val="B8CC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Showeet theme">
  <a:themeElements>
    <a:clrScheme name="6">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4960</TotalTime>
  <Words>1633</Words>
  <Application>Microsoft Office PowerPoint</Application>
  <PresentationFormat>Presentación en pantalla (16:9)</PresentationFormat>
  <Paragraphs>236</Paragraphs>
  <Slides>32</Slides>
  <Notes>7</Notes>
  <HiddenSlides>0</HiddenSlides>
  <MMClips>0</MMClips>
  <ScaleCrop>false</ScaleCrop>
  <HeadingPairs>
    <vt:vector size="6" baseType="variant">
      <vt:variant>
        <vt:lpstr>Fuentes usadas</vt:lpstr>
      </vt:variant>
      <vt:variant>
        <vt:i4>10</vt:i4>
      </vt:variant>
      <vt:variant>
        <vt:lpstr>Tema</vt:lpstr>
      </vt:variant>
      <vt:variant>
        <vt:i4>7</vt:i4>
      </vt:variant>
      <vt:variant>
        <vt:lpstr>Títulos de diapositiva</vt:lpstr>
      </vt:variant>
      <vt:variant>
        <vt:i4>32</vt:i4>
      </vt:variant>
    </vt:vector>
  </HeadingPairs>
  <TitlesOfParts>
    <vt:vector size="49" baseType="lpstr">
      <vt:lpstr>Calibri</vt:lpstr>
      <vt:lpstr>Josefin Sans</vt:lpstr>
      <vt:lpstr>GeosansLight</vt:lpstr>
      <vt:lpstr>Calibir</vt:lpstr>
      <vt:lpstr>Arial</vt:lpstr>
      <vt:lpstr>Calibri Light</vt:lpstr>
      <vt:lpstr>Wingdings</vt:lpstr>
      <vt:lpstr>Open Sans</vt:lpstr>
      <vt:lpstr>Arial Black</vt:lpstr>
      <vt:lpstr>Verdana</vt:lpstr>
      <vt:lpstr>Tema de Office</vt:lpstr>
      <vt:lpstr>Showeet theme (white grey bkgd)</vt:lpstr>
      <vt:lpstr>Showeet theme</vt:lpstr>
      <vt:lpstr>Showeet theme</vt:lpstr>
      <vt:lpstr>SHOWEET-CORPO</vt:lpstr>
      <vt:lpstr>.::Showeet Theme::.</vt:lpstr>
      <vt:lpstr>1_Showeet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Leonardo Cantor</dc:creator>
  <cp:lastModifiedBy>Yulian Albeiro Florez Bedoya</cp:lastModifiedBy>
  <cp:revision>42</cp:revision>
  <dcterms:created xsi:type="dcterms:W3CDTF">2019-11-27T03:16:21Z</dcterms:created>
  <dcterms:modified xsi:type="dcterms:W3CDTF">2021-07-13T13:56:30Z</dcterms:modified>
</cp:coreProperties>
</file>